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266" r:id="rId3"/>
    <p:sldId id="267" r:id="rId4"/>
    <p:sldId id="259" r:id="rId5"/>
    <p:sldId id="272" r:id="rId6"/>
    <p:sldId id="271" r:id="rId7"/>
    <p:sldId id="270" r:id="rId8"/>
    <p:sldId id="273" r:id="rId9"/>
    <p:sldId id="269" r:id="rId10"/>
    <p:sldId id="274" r:id="rId11"/>
    <p:sldId id="275" r:id="rId12"/>
    <p:sldId id="276" r:id="rId13"/>
    <p:sldId id="265" r:id="rId14"/>
    <p:sldId id="278"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352AB3-2BDF-4E42-9CA3-6BDB4B4431BE}" v="18" dt="2021-02-22T01:59:31.6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50" d="100"/>
          <a:sy n="50" d="100"/>
        </p:scale>
        <p:origin x="51" y="723"/>
      </p:cViewPr>
      <p:guideLst/>
    </p:cSldViewPr>
  </p:slideViewPr>
  <p:notesTextViewPr>
    <p:cViewPr>
      <p:scale>
        <a:sx n="1" d="1"/>
        <a:sy n="1" d="1"/>
      </p:scale>
      <p:origin x="0" y="-135"/>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5F352AB3-2BDF-4E42-9CA3-6BDB4B4431BE}"/>
    <pc:docChg chg="custSel modSld">
      <pc:chgData name="EunJung Jung" userId="248185fc106a8be5" providerId="LiveId" clId="{5F352AB3-2BDF-4E42-9CA3-6BDB4B4431BE}" dt="2021-02-22T01:59:11.175" v="64" actId="27107"/>
      <pc:docMkLst>
        <pc:docMk/>
      </pc:docMkLst>
      <pc:sldChg chg="modSp mod modNotesTx">
        <pc:chgData name="EunJung Jung" userId="248185fc106a8be5" providerId="LiveId" clId="{5F352AB3-2BDF-4E42-9CA3-6BDB4B4431BE}" dt="2021-02-13T18:05:50.571" v="4" actId="20577"/>
        <pc:sldMkLst>
          <pc:docMk/>
          <pc:sldMk cId="250932036" sldId="257"/>
        </pc:sldMkLst>
        <pc:picChg chg="mod">
          <ac:chgData name="EunJung Jung" userId="248185fc106a8be5" providerId="LiveId" clId="{5F352AB3-2BDF-4E42-9CA3-6BDB4B4431BE}" dt="2021-02-13T18:04:41.426" v="1" actId="1076"/>
          <ac:picMkLst>
            <pc:docMk/>
            <pc:sldMk cId="250932036" sldId="257"/>
            <ac:picMk id="4" creationId="{A37E440D-ECA6-4AD7-B5BE-6DF7136FB95D}"/>
          </ac:picMkLst>
        </pc:picChg>
      </pc:sldChg>
      <pc:sldChg chg="modSp mod modNotesTx">
        <pc:chgData name="EunJung Jung" userId="248185fc106a8be5" providerId="LiveId" clId="{5F352AB3-2BDF-4E42-9CA3-6BDB4B4431BE}" dt="2021-02-13T18:07:51.177" v="18" actId="1076"/>
        <pc:sldMkLst>
          <pc:docMk/>
          <pc:sldMk cId="381688957" sldId="259"/>
        </pc:sldMkLst>
        <pc:picChg chg="mod">
          <ac:chgData name="EunJung Jung" userId="248185fc106a8be5" providerId="LiveId" clId="{5F352AB3-2BDF-4E42-9CA3-6BDB4B4431BE}" dt="2021-02-13T18:07:51.177" v="18" actId="1076"/>
          <ac:picMkLst>
            <pc:docMk/>
            <pc:sldMk cId="381688957" sldId="259"/>
            <ac:picMk id="3" creationId="{A5573AD9-212C-4396-9CEB-886B2182BABC}"/>
          </ac:picMkLst>
        </pc:picChg>
      </pc:sldChg>
      <pc:sldChg chg="modSp mod modNotesTx">
        <pc:chgData name="EunJung Jung" userId="248185fc106a8be5" providerId="LiveId" clId="{5F352AB3-2BDF-4E42-9CA3-6BDB4B4431BE}" dt="2021-02-13T18:11:01.529" v="48" actId="20577"/>
        <pc:sldMkLst>
          <pc:docMk/>
          <pc:sldMk cId="1232081262" sldId="265"/>
        </pc:sldMkLst>
        <pc:picChg chg="mod">
          <ac:chgData name="EunJung Jung" userId="248185fc106a8be5" providerId="LiveId" clId="{5F352AB3-2BDF-4E42-9CA3-6BDB4B4431BE}" dt="2021-02-13T18:08:46.714" v="27" actId="1076"/>
          <ac:picMkLst>
            <pc:docMk/>
            <pc:sldMk cId="1232081262" sldId="265"/>
            <ac:picMk id="3" creationId="{1FF84D30-E332-4E6F-B3F8-8FA0D18C8978}"/>
          </ac:picMkLst>
        </pc:picChg>
      </pc:sldChg>
      <pc:sldChg chg="modSp mod modNotesTx">
        <pc:chgData name="EunJung Jung" userId="248185fc106a8be5" providerId="LiveId" clId="{5F352AB3-2BDF-4E42-9CA3-6BDB4B4431BE}" dt="2021-02-13T18:12:06.705" v="54" actId="20577"/>
        <pc:sldMkLst>
          <pc:docMk/>
          <pc:sldMk cId="95229324" sldId="266"/>
        </pc:sldMkLst>
        <pc:picChg chg="mod">
          <ac:chgData name="EunJung Jung" userId="248185fc106a8be5" providerId="LiveId" clId="{5F352AB3-2BDF-4E42-9CA3-6BDB4B4431BE}" dt="2021-02-13T02:40:28.391" v="0" actId="1076"/>
          <ac:picMkLst>
            <pc:docMk/>
            <pc:sldMk cId="95229324" sldId="266"/>
            <ac:picMk id="6" creationId="{5B671434-8BD6-4526-92DB-559AADD8F8A2}"/>
          </ac:picMkLst>
        </pc:picChg>
      </pc:sldChg>
      <pc:sldChg chg="modSp mod modNotesTx">
        <pc:chgData name="EunJung Jung" userId="248185fc106a8be5" providerId="LiveId" clId="{5F352AB3-2BDF-4E42-9CA3-6BDB4B4431BE}" dt="2021-02-13T18:07:44.343" v="17" actId="1076"/>
        <pc:sldMkLst>
          <pc:docMk/>
          <pc:sldMk cId="12961866" sldId="267"/>
        </pc:sldMkLst>
        <pc:picChg chg="mod">
          <ac:chgData name="EunJung Jung" userId="248185fc106a8be5" providerId="LiveId" clId="{5F352AB3-2BDF-4E42-9CA3-6BDB4B4431BE}" dt="2021-02-13T18:07:44.343" v="17" actId="1076"/>
          <ac:picMkLst>
            <pc:docMk/>
            <pc:sldMk cId="12961866" sldId="267"/>
            <ac:picMk id="4" creationId="{0C474D23-EEA6-4242-9B6C-48902B08B2B7}"/>
          </ac:picMkLst>
        </pc:picChg>
      </pc:sldChg>
      <pc:sldChg chg="modSp mod modNotesTx">
        <pc:chgData name="EunJung Jung" userId="248185fc106a8be5" providerId="LiveId" clId="{5F352AB3-2BDF-4E42-9CA3-6BDB4B4431BE}" dt="2021-02-13T18:10:08.473" v="38" actId="20577"/>
        <pc:sldMkLst>
          <pc:docMk/>
          <pc:sldMk cId="3946113139" sldId="269"/>
        </pc:sldMkLst>
        <pc:picChg chg="mod">
          <ac:chgData name="EunJung Jung" userId="248185fc106a8be5" providerId="LiveId" clId="{5F352AB3-2BDF-4E42-9CA3-6BDB4B4431BE}" dt="2021-02-13T18:08:17.809" v="23" actId="1076"/>
          <ac:picMkLst>
            <pc:docMk/>
            <pc:sldMk cId="3946113139" sldId="269"/>
            <ac:picMk id="5" creationId="{50DD1175-5442-4341-A746-01B7D0B7C3A2}"/>
          </ac:picMkLst>
        </pc:picChg>
      </pc:sldChg>
      <pc:sldChg chg="modSp mod modNotesTx">
        <pc:chgData name="EunJung Jung" userId="248185fc106a8be5" providerId="LiveId" clId="{5F352AB3-2BDF-4E42-9CA3-6BDB4B4431BE}" dt="2021-02-13T18:09:40.388" v="32" actId="20577"/>
        <pc:sldMkLst>
          <pc:docMk/>
          <pc:sldMk cId="3645985494" sldId="270"/>
        </pc:sldMkLst>
        <pc:picChg chg="mod">
          <ac:chgData name="EunJung Jung" userId="248185fc106a8be5" providerId="LiveId" clId="{5F352AB3-2BDF-4E42-9CA3-6BDB4B4431BE}" dt="2021-02-13T18:08:07.014" v="21" actId="1076"/>
          <ac:picMkLst>
            <pc:docMk/>
            <pc:sldMk cId="3645985494" sldId="270"/>
            <ac:picMk id="2" creationId="{34C9580B-A63D-4792-AF66-52BCC2A92C74}"/>
          </ac:picMkLst>
        </pc:picChg>
      </pc:sldChg>
      <pc:sldChg chg="modSp mod modNotesTx">
        <pc:chgData name="EunJung Jung" userId="248185fc106a8be5" providerId="LiveId" clId="{5F352AB3-2BDF-4E42-9CA3-6BDB4B4431BE}" dt="2021-02-13T18:09:22.001" v="29"/>
        <pc:sldMkLst>
          <pc:docMk/>
          <pc:sldMk cId="2432987032" sldId="271"/>
        </pc:sldMkLst>
        <pc:picChg chg="mod">
          <ac:chgData name="EunJung Jung" userId="248185fc106a8be5" providerId="LiveId" clId="{5F352AB3-2BDF-4E42-9CA3-6BDB4B4431BE}" dt="2021-02-13T18:08:01.995" v="20" actId="1076"/>
          <ac:picMkLst>
            <pc:docMk/>
            <pc:sldMk cId="2432987032" sldId="271"/>
            <ac:picMk id="2" creationId="{B6096B3A-D3E8-4D7B-B9EA-7E112B18965D}"/>
          </ac:picMkLst>
        </pc:picChg>
      </pc:sldChg>
      <pc:sldChg chg="delSp modSp mod delAnim modNotesTx">
        <pc:chgData name="EunJung Jung" userId="248185fc106a8be5" providerId="LiveId" clId="{5F352AB3-2BDF-4E42-9CA3-6BDB4B4431BE}" dt="2021-02-21T23:59:44.108" v="63" actId="20577"/>
        <pc:sldMkLst>
          <pc:docMk/>
          <pc:sldMk cId="2451881859" sldId="272"/>
        </pc:sldMkLst>
        <pc:picChg chg="del mod">
          <ac:chgData name="EunJung Jung" userId="248185fc106a8be5" providerId="LiveId" clId="{5F352AB3-2BDF-4E42-9CA3-6BDB4B4431BE}" dt="2021-02-21T23:54:26.413" v="55" actId="478"/>
          <ac:picMkLst>
            <pc:docMk/>
            <pc:sldMk cId="2451881859" sldId="272"/>
            <ac:picMk id="2" creationId="{12F643E5-F97F-4A2A-9350-A00ED0642243}"/>
          </ac:picMkLst>
        </pc:picChg>
        <pc:picChg chg="mod">
          <ac:chgData name="EunJung Jung" userId="248185fc106a8be5" providerId="LiveId" clId="{5F352AB3-2BDF-4E42-9CA3-6BDB4B4431BE}" dt="2021-02-21T23:59:19.282" v="56" actId="1076"/>
          <ac:picMkLst>
            <pc:docMk/>
            <pc:sldMk cId="2451881859" sldId="272"/>
            <ac:picMk id="6" creationId="{00B7F0DC-2CC1-43BB-BB28-9DD2BD1EBF06}"/>
          </ac:picMkLst>
        </pc:picChg>
      </pc:sldChg>
      <pc:sldChg chg="modSp mod modNotesTx">
        <pc:chgData name="EunJung Jung" userId="248185fc106a8be5" providerId="LiveId" clId="{5F352AB3-2BDF-4E42-9CA3-6BDB4B4431BE}" dt="2021-02-22T01:59:11.175" v="64" actId="27107"/>
        <pc:sldMkLst>
          <pc:docMk/>
          <pc:sldMk cId="1850267486" sldId="273"/>
        </pc:sldMkLst>
        <pc:picChg chg="mod">
          <ac:chgData name="EunJung Jung" userId="248185fc106a8be5" providerId="LiveId" clId="{5F352AB3-2BDF-4E42-9CA3-6BDB4B4431BE}" dt="2021-02-13T18:08:12.016" v="22" actId="1076"/>
          <ac:picMkLst>
            <pc:docMk/>
            <pc:sldMk cId="1850267486" sldId="273"/>
            <ac:picMk id="5" creationId="{DB0E397A-3295-40AA-971E-5D80B337B63A}"/>
          </ac:picMkLst>
        </pc:picChg>
      </pc:sldChg>
      <pc:sldChg chg="modSp mod modNotesTx">
        <pc:chgData name="EunJung Jung" userId="248185fc106a8be5" providerId="LiveId" clId="{5F352AB3-2BDF-4E42-9CA3-6BDB4B4431BE}" dt="2021-02-13T18:10:21.433" v="41" actId="20577"/>
        <pc:sldMkLst>
          <pc:docMk/>
          <pc:sldMk cId="2377360721" sldId="274"/>
        </pc:sldMkLst>
        <pc:picChg chg="mod">
          <ac:chgData name="EunJung Jung" userId="248185fc106a8be5" providerId="LiveId" clId="{5F352AB3-2BDF-4E42-9CA3-6BDB4B4431BE}" dt="2021-02-13T18:08:25.850" v="24" actId="1076"/>
          <ac:picMkLst>
            <pc:docMk/>
            <pc:sldMk cId="2377360721" sldId="274"/>
            <ac:picMk id="2" creationId="{DE5A3B32-830B-4EB0-8044-D4538A5EF85F}"/>
          </ac:picMkLst>
        </pc:picChg>
      </pc:sldChg>
      <pc:sldChg chg="modSp mod modNotesTx">
        <pc:chgData name="EunJung Jung" userId="248185fc106a8be5" providerId="LiveId" clId="{5F352AB3-2BDF-4E42-9CA3-6BDB4B4431BE}" dt="2021-02-13T18:10:34.598" v="44" actId="20577"/>
        <pc:sldMkLst>
          <pc:docMk/>
          <pc:sldMk cId="3359266902" sldId="275"/>
        </pc:sldMkLst>
        <pc:picChg chg="mod">
          <ac:chgData name="EunJung Jung" userId="248185fc106a8be5" providerId="LiveId" clId="{5F352AB3-2BDF-4E42-9CA3-6BDB4B4431BE}" dt="2021-02-13T18:08:36.357" v="25" actId="1076"/>
          <ac:picMkLst>
            <pc:docMk/>
            <pc:sldMk cId="3359266902" sldId="275"/>
            <ac:picMk id="4" creationId="{C4FF7033-486E-4858-ABF0-1BCFE1E992EC}"/>
          </ac:picMkLst>
        </pc:picChg>
      </pc:sldChg>
      <pc:sldChg chg="modSp mod modNotesTx">
        <pc:chgData name="EunJung Jung" userId="248185fc106a8be5" providerId="LiveId" clId="{5F352AB3-2BDF-4E42-9CA3-6BDB4B4431BE}" dt="2021-02-13T18:10:44.826" v="45"/>
        <pc:sldMkLst>
          <pc:docMk/>
          <pc:sldMk cId="2098653011" sldId="276"/>
        </pc:sldMkLst>
        <pc:picChg chg="mod">
          <ac:chgData name="EunJung Jung" userId="248185fc106a8be5" providerId="LiveId" clId="{5F352AB3-2BDF-4E42-9CA3-6BDB4B4431BE}" dt="2021-02-13T18:08:41.611" v="26" actId="1076"/>
          <ac:picMkLst>
            <pc:docMk/>
            <pc:sldMk cId="2098653011" sldId="276"/>
            <ac:picMk id="2" creationId="{AA96802A-67E9-46D2-8A40-2B4F2B325ACA}"/>
          </ac:picMkLst>
        </pc:picChg>
      </pc:sldChg>
      <pc:sldChg chg="modSp mod modNotesTx">
        <pc:chgData name="EunJung Jung" userId="248185fc106a8be5" providerId="LiveId" clId="{5F352AB3-2BDF-4E42-9CA3-6BDB4B4431BE}" dt="2021-02-13T18:11:14.363" v="51" actId="20577"/>
        <pc:sldMkLst>
          <pc:docMk/>
          <pc:sldMk cId="3090852341" sldId="278"/>
        </pc:sldMkLst>
        <pc:picChg chg="mod">
          <ac:chgData name="EunJung Jung" userId="248185fc106a8be5" providerId="LiveId" clId="{5F352AB3-2BDF-4E42-9CA3-6BDB4B4431BE}" dt="2021-02-13T18:08:54.855" v="28" actId="1076"/>
          <ac:picMkLst>
            <pc:docMk/>
            <pc:sldMk cId="3090852341" sldId="278"/>
            <ac:picMk id="3" creationId="{07B2DA03-3E9B-4479-AE4F-BBEEC2D1D24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4FAA2D-B466-4CD6-82EF-197FFA7E19AC}" type="datetimeFigureOut">
              <a:rPr lang="en-US" smtClean="0"/>
              <a:t>2/21/2021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66CF37-0436-469F-A592-957154E3A837}" type="slidenum">
              <a:rPr lang="en-US" smtClean="0"/>
              <a:t>‹#›</a:t>
            </a:fld>
            <a:endParaRPr lang="en-US"/>
          </a:p>
        </p:txBody>
      </p:sp>
    </p:spTree>
    <p:extLst>
      <p:ext uri="{BB962C8B-B14F-4D97-AF65-F5344CB8AC3E}">
        <p14:creationId xmlns:p14="http://schemas.microsoft.com/office/powerpoint/2010/main" val="2561721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altLang="ko-KR" sz="1800" b="0" i="0" u="none" strike="noStrike" dirty="0">
                <a:solidFill>
                  <a:srgbClr val="000000"/>
                </a:solidFill>
                <a:effectLst/>
                <a:latin typeface="Arial" panose="020B0604020202020204" pitchFamily="34" charset="0"/>
              </a:rPr>
              <a:t>3·1</a:t>
            </a:r>
            <a:r>
              <a:rPr lang="ko-KR" altLang="en-US" sz="1800" b="0" i="0" u="none" strike="noStrike" dirty="0">
                <a:solidFill>
                  <a:srgbClr val="000000"/>
                </a:solidFill>
                <a:effectLst/>
                <a:latin typeface="Arial" panose="020B0604020202020204" pitchFamily="34" charset="0"/>
              </a:rPr>
              <a:t>운동</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March 1</a:t>
            </a:r>
            <a:r>
              <a:rPr lang="en-US" sz="1800" b="0" i="0" u="none" strike="noStrike" baseline="30000" dirty="0">
                <a:solidFill>
                  <a:srgbClr val="000000"/>
                </a:solidFill>
                <a:effectLst/>
                <a:latin typeface="Arial" panose="020B0604020202020204" pitchFamily="34" charset="0"/>
              </a:rPr>
              <a:t>st</a:t>
            </a:r>
            <a:r>
              <a:rPr lang="en-US" sz="1800" b="0" i="0" u="none" strike="noStrike" dirty="0">
                <a:solidFill>
                  <a:srgbClr val="000000"/>
                </a:solidFill>
                <a:effectLst/>
                <a:latin typeface="Arial" panose="020B0604020202020204" pitchFamily="34" charset="0"/>
              </a:rPr>
              <a:t> Movement</a:t>
            </a:r>
            <a:endParaRPr lang="en-US" b="0" dirty="0">
              <a:effectLst/>
            </a:endParaRPr>
          </a:p>
          <a:p>
            <a:pPr rtl="0">
              <a:spcBef>
                <a:spcPts val="0"/>
              </a:spcBef>
              <a:spcAft>
                <a:spcPts val="0"/>
              </a:spcAft>
            </a:pPr>
            <a:r>
              <a:rPr lang="en-US" sz="1800" b="0" i="0" u="none" strike="noStrike" dirty="0">
                <a:solidFill>
                  <a:srgbClr val="202124"/>
                </a:solidFill>
                <a:effectLst/>
                <a:latin typeface="Arial" panose="020B0604020202020204" pitchFamily="34" charset="0"/>
              </a:rPr>
              <a:t>Independence activists and the spirit of the March 1st Movement</a:t>
            </a:r>
            <a:endParaRPr lang="en-US" b="0" dirty="0">
              <a:effectLst/>
            </a:endParaRPr>
          </a:p>
        </p:txBody>
      </p:sp>
      <p:sp>
        <p:nvSpPr>
          <p:cNvPr id="4" name="Slide Number Placeholder 3"/>
          <p:cNvSpPr>
            <a:spLocks noGrp="1"/>
          </p:cNvSpPr>
          <p:nvPr>
            <p:ph type="sldNum" sz="quarter" idx="10"/>
          </p:nvPr>
        </p:nvSpPr>
        <p:spPr/>
        <p:txBody>
          <a:bodyPr/>
          <a:lstStyle/>
          <a:p>
            <a:fld id="{42BE9396-AEF3-40EB-A832-629957CC3BA7}" type="slidenum">
              <a:rPr lang="en-US" smtClean="0"/>
              <a:t>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Header Placeholder 5"/>
          <p:cNvSpPr>
            <a:spLocks noGrp="1"/>
          </p:cNvSpPr>
          <p:nvPr>
            <p:ph type="hdr" sz="quarter" idx="12"/>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Tree>
    <p:extLst>
      <p:ext uri="{BB962C8B-B14F-4D97-AF65-F5344CB8AC3E}">
        <p14:creationId xmlns:p14="http://schemas.microsoft.com/office/powerpoint/2010/main" val="2001554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This photo was taken while </a:t>
            </a:r>
            <a:r>
              <a:rPr lang="ko-KR" altLang="en-US" sz="1800" b="0" i="0" u="none" strike="noStrike" dirty="0">
                <a:solidFill>
                  <a:srgbClr val="202124"/>
                </a:solidFill>
                <a:effectLst/>
                <a:latin typeface="Arial" panose="020B0604020202020204" pitchFamily="34" charset="0"/>
              </a:rPr>
              <a:t>유관순 </a:t>
            </a:r>
            <a:r>
              <a:rPr lang="en-US" sz="1800" b="0" i="0" u="none" strike="noStrike" dirty="0">
                <a:solidFill>
                  <a:srgbClr val="202124"/>
                </a:solidFill>
                <a:effectLst/>
                <a:latin typeface="Arial" panose="020B0604020202020204" pitchFamily="34" charset="0"/>
              </a:rPr>
              <a:t>was imprisoned in </a:t>
            </a:r>
            <a:r>
              <a:rPr lang="ko-KR" altLang="en-US" sz="1800" b="0" i="0" u="none" strike="noStrike" dirty="0">
                <a:solidFill>
                  <a:srgbClr val="202124"/>
                </a:solidFill>
                <a:effectLst/>
                <a:latin typeface="Arial" panose="020B0604020202020204" pitchFamily="34" charset="0"/>
              </a:rPr>
              <a:t>서대문 </a:t>
            </a:r>
            <a:r>
              <a:rPr lang="en-US" sz="1800" b="0" i="0" u="none" strike="noStrike" dirty="0">
                <a:solidFill>
                  <a:srgbClr val="202124"/>
                </a:solidFill>
                <a:effectLst/>
                <a:latin typeface="Arial" panose="020B0604020202020204" pitchFamily="34" charset="0"/>
              </a:rPr>
              <a:t>Prison. Even in the prison, she shouted for the independence of Korea. On September 28, 1920, she was unable to overcome the harsh torture and died in prison.</a:t>
            </a:r>
            <a:endParaRPr lang="en-US" b="0" dirty="0">
              <a:effectLst/>
            </a:endParaRPr>
          </a:p>
        </p:txBody>
      </p:sp>
      <p:sp>
        <p:nvSpPr>
          <p:cNvPr id="4" name="Slide Number Placeholder 3"/>
          <p:cNvSpPr>
            <a:spLocks noGrp="1"/>
          </p:cNvSpPr>
          <p:nvPr>
            <p:ph type="sldNum" sz="quarter" idx="5"/>
          </p:nvPr>
        </p:nvSpPr>
        <p:spPr/>
        <p:txBody>
          <a:bodyPr/>
          <a:lstStyle/>
          <a:p>
            <a:fld id="{4266CF37-0436-469F-A592-957154E3A837}" type="slidenum">
              <a:rPr lang="en-US" smtClean="0"/>
              <a:t>10</a:t>
            </a:fld>
            <a:endParaRPr lang="en-US"/>
          </a:p>
        </p:txBody>
      </p:sp>
    </p:spTree>
    <p:extLst>
      <p:ext uri="{BB962C8B-B14F-4D97-AF65-F5344CB8AC3E}">
        <p14:creationId xmlns:p14="http://schemas.microsoft.com/office/powerpoint/2010/main" val="2585088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The body of </a:t>
            </a:r>
            <a:r>
              <a:rPr lang="ko-KR" altLang="en-US" sz="1800" b="0" i="0" u="none" strike="noStrike" dirty="0">
                <a:solidFill>
                  <a:srgbClr val="202124"/>
                </a:solidFill>
                <a:effectLst/>
                <a:latin typeface="Arial" panose="020B0604020202020204" pitchFamily="34" charset="0"/>
              </a:rPr>
              <a:t>유관순 </a:t>
            </a:r>
            <a:r>
              <a:rPr lang="en-US" sz="1800" b="0" i="0" u="none" strike="noStrike" dirty="0">
                <a:solidFill>
                  <a:srgbClr val="202124"/>
                </a:solidFill>
                <a:effectLst/>
                <a:latin typeface="Arial" panose="020B0604020202020204" pitchFamily="34" charset="0"/>
              </a:rPr>
              <a:t>was in an extremely damaged state due to torture and was buried in a cemetery. It was supposed to be relocated later, but the remains were lost due to Japanese interference. In 1989, a grave-site was built for her without her body.</a:t>
            </a:r>
            <a:endParaRPr lang="en-US" b="0" dirty="0">
              <a:effectLst/>
            </a:endParaRPr>
          </a:p>
        </p:txBody>
      </p:sp>
      <p:sp>
        <p:nvSpPr>
          <p:cNvPr id="4" name="Slide Number Placeholder 3"/>
          <p:cNvSpPr>
            <a:spLocks noGrp="1"/>
          </p:cNvSpPr>
          <p:nvPr>
            <p:ph type="sldNum" sz="quarter" idx="5"/>
          </p:nvPr>
        </p:nvSpPr>
        <p:spPr/>
        <p:txBody>
          <a:bodyPr/>
          <a:lstStyle/>
          <a:p>
            <a:fld id="{4266CF37-0436-469F-A592-957154E3A837}" type="slidenum">
              <a:rPr lang="en-US" smtClean="0"/>
              <a:t>11</a:t>
            </a:fld>
            <a:endParaRPr lang="en-US"/>
          </a:p>
        </p:txBody>
      </p:sp>
    </p:spTree>
    <p:extLst>
      <p:ext uri="{BB962C8B-B14F-4D97-AF65-F5344CB8AC3E}">
        <p14:creationId xmlns:p14="http://schemas.microsoft.com/office/powerpoint/2010/main" val="4143545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sz="1800" b="0" i="0" u="none" strike="noStrike" dirty="0">
                <a:solidFill>
                  <a:srgbClr val="000000"/>
                </a:solidFill>
                <a:effectLst/>
                <a:latin typeface="Arial" panose="020B0604020202020204" pitchFamily="34" charset="0"/>
              </a:rPr>
              <a:t>유관순’</a:t>
            </a:r>
            <a:r>
              <a:rPr lang="en-US" sz="1800" b="0" i="0" u="none" strike="noStrike" dirty="0">
                <a:solidFill>
                  <a:srgbClr val="000000"/>
                </a:solidFill>
                <a:effectLst/>
                <a:latin typeface="Arial" panose="020B0604020202020204" pitchFamily="34" charset="0"/>
              </a:rPr>
              <a:t>s last known words were, “Even if my fingernails are torn out, my nose and ears are ripped apart, and my legs and arms are crushed, this physical pain does not compare to the pain of losing my nation. My only remorse is not being able to do more than dedicating my life to my country.”</a:t>
            </a:r>
            <a:endParaRPr lang="en-US" dirty="0"/>
          </a:p>
        </p:txBody>
      </p:sp>
      <p:sp>
        <p:nvSpPr>
          <p:cNvPr id="4" name="Slide Number Placeholder 3"/>
          <p:cNvSpPr>
            <a:spLocks noGrp="1"/>
          </p:cNvSpPr>
          <p:nvPr>
            <p:ph type="sldNum" sz="quarter" idx="5"/>
          </p:nvPr>
        </p:nvSpPr>
        <p:spPr/>
        <p:txBody>
          <a:bodyPr/>
          <a:lstStyle/>
          <a:p>
            <a:fld id="{4266CF37-0436-469F-A592-957154E3A837}" type="slidenum">
              <a:rPr lang="en-US" smtClean="0"/>
              <a:t>12</a:t>
            </a:fld>
            <a:endParaRPr lang="en-US"/>
          </a:p>
        </p:txBody>
      </p:sp>
    </p:spTree>
    <p:extLst>
      <p:ext uri="{BB962C8B-B14F-4D97-AF65-F5344CB8AC3E}">
        <p14:creationId xmlns:p14="http://schemas.microsoft.com/office/powerpoint/2010/main" val="123249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This is a video to thank everyone who participated in the March 1st Movement.</a:t>
            </a:r>
            <a:endParaRPr lang="en-US" b="0" dirty="0">
              <a:effectLst/>
            </a:endParaRPr>
          </a:p>
        </p:txBody>
      </p:sp>
      <p:sp>
        <p:nvSpPr>
          <p:cNvPr id="4" name="Slide Number Placeholder 3"/>
          <p:cNvSpPr>
            <a:spLocks noGrp="1"/>
          </p:cNvSpPr>
          <p:nvPr>
            <p:ph type="sldNum" sz="quarter" idx="5"/>
          </p:nvPr>
        </p:nvSpPr>
        <p:spPr/>
        <p:txBody>
          <a:bodyPr/>
          <a:lstStyle/>
          <a:p>
            <a:fld id="{4266CF37-0436-469F-A592-957154E3A837}" type="slidenum">
              <a:rPr lang="en-US" smtClean="0"/>
              <a:t>13</a:t>
            </a:fld>
            <a:endParaRPr lang="en-US"/>
          </a:p>
        </p:txBody>
      </p:sp>
    </p:spTree>
    <p:extLst>
      <p:ext uri="{BB962C8B-B14F-4D97-AF65-F5344CB8AC3E}">
        <p14:creationId xmlns:p14="http://schemas.microsoft.com/office/powerpoint/2010/main" val="2239927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What do you think of the March 1st Movement?</a:t>
            </a:r>
            <a:endParaRPr lang="en-US" b="0" dirty="0">
              <a:effectLst/>
            </a:endParaRPr>
          </a:p>
        </p:txBody>
      </p:sp>
      <p:sp>
        <p:nvSpPr>
          <p:cNvPr id="4" name="Slide Number Placeholder 3"/>
          <p:cNvSpPr>
            <a:spLocks noGrp="1"/>
          </p:cNvSpPr>
          <p:nvPr>
            <p:ph type="sldNum" sz="quarter" idx="5"/>
          </p:nvPr>
        </p:nvSpPr>
        <p:spPr/>
        <p:txBody>
          <a:bodyPr/>
          <a:lstStyle/>
          <a:p>
            <a:fld id="{4266CF37-0436-469F-A592-957154E3A837}" type="slidenum">
              <a:rPr lang="en-US" smtClean="0"/>
              <a:t>14</a:t>
            </a:fld>
            <a:endParaRPr lang="en-US"/>
          </a:p>
        </p:txBody>
      </p:sp>
    </p:spTree>
    <p:extLst>
      <p:ext uri="{BB962C8B-B14F-4D97-AF65-F5344CB8AC3E}">
        <p14:creationId xmlns:p14="http://schemas.microsoft.com/office/powerpoint/2010/main" val="872858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Look at this picture. It is a picture of March 1st, 1919, where people are shouting ‘</a:t>
            </a:r>
            <a:r>
              <a:rPr lang="ko-KR" altLang="en-US" sz="1800" b="0" i="0" u="none" strike="noStrike" dirty="0">
                <a:solidFill>
                  <a:srgbClr val="202124"/>
                </a:solidFill>
                <a:effectLst/>
                <a:latin typeface="Arial" panose="020B0604020202020204" pitchFamily="34" charset="0"/>
              </a:rPr>
              <a:t>대한독립만세’ ‘</a:t>
            </a:r>
            <a:r>
              <a:rPr lang="en-US" sz="1800" b="0" i="0" u="none" strike="noStrike" dirty="0">
                <a:solidFill>
                  <a:srgbClr val="202124"/>
                </a:solidFill>
                <a:effectLst/>
                <a:latin typeface="Arial" panose="020B0604020202020204" pitchFamily="34" charset="0"/>
              </a:rPr>
              <a:t>Long Live Korea’s Independence.’</a:t>
            </a:r>
            <a:endParaRPr lang="en-US" b="0" dirty="0">
              <a:effectLst/>
            </a:endParaRPr>
          </a:p>
          <a:p>
            <a:pPr rtl="0">
              <a:spcBef>
                <a:spcPts val="0"/>
              </a:spcBef>
              <a:spcAft>
                <a:spcPts val="0"/>
              </a:spcAft>
            </a:pPr>
            <a:r>
              <a:rPr lang="en-US" sz="1800" b="0" i="0" u="none" strike="noStrike" dirty="0">
                <a:solidFill>
                  <a:srgbClr val="202124"/>
                </a:solidFill>
                <a:effectLst/>
                <a:latin typeface="Arial" panose="020B0604020202020204" pitchFamily="34" charset="0"/>
              </a:rPr>
              <a:t>What do you see in this picture?</a:t>
            </a:r>
            <a:endParaRPr lang="en-US" b="0" dirty="0">
              <a:effectLst/>
            </a:endParaRPr>
          </a:p>
        </p:txBody>
      </p:sp>
      <p:sp>
        <p:nvSpPr>
          <p:cNvPr id="4" name="Slide Number Placeholder 3"/>
          <p:cNvSpPr>
            <a:spLocks noGrp="1"/>
          </p:cNvSpPr>
          <p:nvPr>
            <p:ph type="sldNum" sz="quarter" idx="5"/>
          </p:nvPr>
        </p:nvSpPr>
        <p:spPr/>
        <p:txBody>
          <a:bodyPr/>
          <a:lstStyle/>
          <a:p>
            <a:fld id="{4266CF37-0436-469F-A592-957154E3A837}" type="slidenum">
              <a:rPr lang="en-US" smtClean="0"/>
              <a:t>2</a:t>
            </a:fld>
            <a:endParaRPr lang="en-US"/>
          </a:p>
        </p:txBody>
      </p:sp>
    </p:spTree>
    <p:extLst>
      <p:ext uri="{BB962C8B-B14F-4D97-AF65-F5344CB8AC3E}">
        <p14:creationId xmlns:p14="http://schemas.microsoft.com/office/powerpoint/2010/main" val="1577899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The 3</a:t>
            </a:r>
            <a:r>
              <a:rPr lang="en-US" sz="1800" b="0" i="0" u="none" strike="noStrike" dirty="0">
                <a:solidFill>
                  <a:srgbClr val="000000"/>
                </a:solidFill>
                <a:effectLst/>
                <a:latin typeface="Arial" panose="020B0604020202020204" pitchFamily="34" charset="0"/>
              </a:rPr>
              <a:t>·</a:t>
            </a:r>
            <a:r>
              <a:rPr lang="en-US" sz="1800" b="0" i="0" u="none" strike="noStrike" dirty="0">
                <a:solidFill>
                  <a:srgbClr val="202124"/>
                </a:solidFill>
                <a:effectLst/>
                <a:latin typeface="Arial" panose="020B0604020202020204" pitchFamily="34" charset="0"/>
              </a:rPr>
              <a:t>1 </a:t>
            </a:r>
            <a:r>
              <a:rPr lang="ko-KR" altLang="en-US" sz="1800" b="0" i="0" u="none" strike="noStrike" dirty="0">
                <a:solidFill>
                  <a:srgbClr val="202124"/>
                </a:solidFill>
                <a:effectLst/>
                <a:latin typeface="Arial" panose="020B0604020202020204" pitchFamily="34" charset="0"/>
              </a:rPr>
              <a:t>운동 </a:t>
            </a:r>
            <a:r>
              <a:rPr lang="en-US" sz="1800" b="0" i="0" u="none" strike="noStrike" dirty="0">
                <a:solidFill>
                  <a:srgbClr val="202124"/>
                </a:solidFill>
                <a:effectLst/>
                <a:latin typeface="Arial" panose="020B0604020202020204" pitchFamily="34" charset="0"/>
              </a:rPr>
              <a:t>was a major event that became a root of Korean spirit. It was a resistance movement against Japanese aggression, and people voluntarily participated. It was the largest independence movement of Korea.</a:t>
            </a:r>
            <a:endParaRPr lang="en-US" b="0" dirty="0">
              <a:effectLst/>
            </a:endParaRPr>
          </a:p>
          <a:p>
            <a:pPr rtl="0">
              <a:spcBef>
                <a:spcPts val="0"/>
              </a:spcBef>
              <a:spcAft>
                <a:spcPts val="0"/>
              </a:spcAft>
            </a:pPr>
            <a:r>
              <a:rPr lang="en-US" sz="1800" b="0" i="0" u="none" strike="noStrike" dirty="0">
                <a:solidFill>
                  <a:srgbClr val="202124"/>
                </a:solidFill>
                <a:effectLst/>
                <a:latin typeface="Arial" panose="020B0604020202020204" pitchFamily="34" charset="0"/>
              </a:rPr>
              <a:t>And, the March 1st Movement was the starting point of establishing the provisional government of the Republic of Korea, </a:t>
            </a:r>
            <a:r>
              <a:rPr lang="ko-KR" altLang="en-US" sz="1800" b="0" i="0" u="none" strike="noStrike" dirty="0">
                <a:solidFill>
                  <a:srgbClr val="202124"/>
                </a:solidFill>
                <a:effectLst/>
                <a:latin typeface="Arial" panose="020B0604020202020204" pitchFamily="34" charset="0"/>
              </a:rPr>
              <a:t>대한민국 임시정부</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 title of “</a:t>
            </a:r>
            <a:r>
              <a:rPr lang="ko-KR" altLang="en-US" sz="1800" b="0" i="0" u="none" strike="noStrike" dirty="0">
                <a:solidFill>
                  <a:srgbClr val="202124"/>
                </a:solidFill>
                <a:effectLst/>
                <a:latin typeface="Arial" panose="020B0604020202020204" pitchFamily="34" charset="0"/>
              </a:rPr>
              <a:t>대한민국” </a:t>
            </a:r>
            <a:r>
              <a:rPr lang="en-US" sz="1800" b="0" i="0" u="none" strike="noStrike" dirty="0">
                <a:solidFill>
                  <a:srgbClr val="202124"/>
                </a:solidFill>
                <a:effectLst/>
                <a:latin typeface="Arial" panose="020B0604020202020204" pitchFamily="34" charset="0"/>
              </a:rPr>
              <a:t>has been used since 1919.</a:t>
            </a:r>
            <a:endParaRPr lang="en-US" b="0" dirty="0">
              <a:effectLst/>
            </a:endParaRPr>
          </a:p>
        </p:txBody>
      </p:sp>
      <p:sp>
        <p:nvSpPr>
          <p:cNvPr id="4" name="Slide Number Placeholder 3"/>
          <p:cNvSpPr>
            <a:spLocks noGrp="1"/>
          </p:cNvSpPr>
          <p:nvPr>
            <p:ph type="sldNum" sz="quarter" idx="5"/>
          </p:nvPr>
        </p:nvSpPr>
        <p:spPr/>
        <p:txBody>
          <a:bodyPr/>
          <a:lstStyle/>
          <a:p>
            <a:fld id="{4266CF37-0436-469F-A592-957154E3A837}" type="slidenum">
              <a:rPr lang="en-US" smtClean="0"/>
              <a:t>3</a:t>
            </a:fld>
            <a:endParaRPr lang="en-US"/>
          </a:p>
        </p:txBody>
      </p:sp>
    </p:spTree>
    <p:extLst>
      <p:ext uri="{BB962C8B-B14F-4D97-AF65-F5344CB8AC3E}">
        <p14:creationId xmlns:p14="http://schemas.microsoft.com/office/powerpoint/2010/main" val="3934329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Now let’s look at the independence activists.</a:t>
            </a:r>
            <a:endParaRPr lang="en-US" b="0" dirty="0">
              <a:effectLst/>
            </a:endParaRPr>
          </a:p>
          <a:p>
            <a:pPr rtl="0"/>
            <a:r>
              <a:rPr lang="en-US" sz="1800" b="0" i="0" u="none" strike="noStrike" dirty="0">
                <a:solidFill>
                  <a:srgbClr val="202124"/>
                </a:solidFill>
                <a:effectLst/>
                <a:latin typeface="Arial" panose="020B0604020202020204" pitchFamily="34" charset="0"/>
              </a:rPr>
              <a:t>The photo shows 33 national representatives. The 33 people representing each religious group, signed and read the Proclamation of Korean Independence, </a:t>
            </a:r>
            <a:r>
              <a:rPr lang="ko-KR" altLang="en-US" sz="1800" b="0" i="0" u="none" strike="noStrike" dirty="0">
                <a:solidFill>
                  <a:srgbClr val="202124"/>
                </a:solidFill>
                <a:effectLst/>
                <a:latin typeface="Arial" panose="020B0604020202020204" pitchFamily="34" charset="0"/>
              </a:rPr>
              <a:t>독립 선언서</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4266CF37-0436-469F-A592-957154E3A837}" type="slidenum">
              <a:rPr lang="en-US" smtClean="0"/>
              <a:t>4</a:t>
            </a:fld>
            <a:endParaRPr lang="en-US"/>
          </a:p>
        </p:txBody>
      </p:sp>
    </p:spTree>
    <p:extLst>
      <p:ext uri="{BB962C8B-B14F-4D97-AF65-F5344CB8AC3E}">
        <p14:creationId xmlns:p14="http://schemas.microsoft.com/office/powerpoint/2010/main" val="1610712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This is </a:t>
            </a:r>
            <a:r>
              <a:rPr lang="ko-KR" altLang="en-US" sz="1800" b="0" i="0" u="none" strike="noStrike" dirty="0">
                <a:solidFill>
                  <a:srgbClr val="202124"/>
                </a:solidFill>
                <a:effectLst/>
                <a:latin typeface="Arial" panose="020B0604020202020204" pitchFamily="34" charset="0"/>
              </a:rPr>
              <a:t>안중근</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He was the leader of the Righteous Army and voiced his political opinions. He assassinated Ito Hirobumi, who was the first Japanese Resident-General of Korea. After the assassination in Harbin, Manchuria, </a:t>
            </a:r>
            <a:r>
              <a:rPr lang="ko-KR" altLang="en-US" sz="1800" b="0" i="0" u="none" strike="noStrike" dirty="0">
                <a:solidFill>
                  <a:srgbClr val="202124"/>
                </a:solidFill>
                <a:effectLst/>
                <a:latin typeface="Arial" panose="020B0604020202020204" pitchFamily="34" charset="0"/>
              </a:rPr>
              <a:t>안중근 </a:t>
            </a:r>
            <a:r>
              <a:rPr lang="en-US" sz="1800" b="0" i="0" u="none" strike="noStrike" dirty="0">
                <a:solidFill>
                  <a:srgbClr val="202124"/>
                </a:solidFill>
                <a:effectLst/>
                <a:latin typeface="Arial" panose="020B0604020202020204" pitchFamily="34" charset="0"/>
              </a:rPr>
              <a:t>died in the Lushun Prison in Manchuria.</a:t>
            </a:r>
            <a:endParaRPr lang="en-US" b="0" dirty="0">
              <a:effectLst/>
            </a:endParaRPr>
          </a:p>
        </p:txBody>
      </p:sp>
      <p:sp>
        <p:nvSpPr>
          <p:cNvPr id="4" name="Slide Number Placeholder 3"/>
          <p:cNvSpPr>
            <a:spLocks noGrp="1"/>
          </p:cNvSpPr>
          <p:nvPr>
            <p:ph type="sldNum" sz="quarter" idx="5"/>
          </p:nvPr>
        </p:nvSpPr>
        <p:spPr/>
        <p:txBody>
          <a:bodyPr/>
          <a:lstStyle/>
          <a:p>
            <a:fld id="{4266CF37-0436-469F-A592-957154E3A837}" type="slidenum">
              <a:rPr lang="en-US" smtClean="0"/>
              <a:t>5</a:t>
            </a:fld>
            <a:endParaRPr lang="en-US"/>
          </a:p>
        </p:txBody>
      </p:sp>
    </p:spTree>
    <p:extLst>
      <p:ext uri="{BB962C8B-B14F-4D97-AF65-F5344CB8AC3E}">
        <p14:creationId xmlns:p14="http://schemas.microsoft.com/office/powerpoint/2010/main" val="3231834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Arial" panose="020B0604020202020204" pitchFamily="34" charset="0"/>
              </a:rPr>
              <a:t>This is </a:t>
            </a:r>
            <a:r>
              <a:rPr lang="ko-KR" altLang="en-US" sz="1800" b="0" i="0" u="none" strike="noStrike" dirty="0">
                <a:solidFill>
                  <a:srgbClr val="202124"/>
                </a:solidFill>
                <a:effectLst/>
                <a:latin typeface="Arial" panose="020B0604020202020204" pitchFamily="34" charset="0"/>
              </a:rPr>
              <a:t>안창호</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He was an independence activist, an educator and a politician. After immigrating to the United States, he founded the Young Korean Academy, </a:t>
            </a:r>
            <a:r>
              <a:rPr lang="ko-KR" altLang="en-US" sz="1800" b="0" i="0" u="none" strike="noStrike" dirty="0">
                <a:solidFill>
                  <a:srgbClr val="202124"/>
                </a:solidFill>
                <a:effectLst/>
                <a:latin typeface="Arial" panose="020B0604020202020204" pitchFamily="34" charset="0"/>
              </a:rPr>
              <a:t>흥사단 </a:t>
            </a:r>
            <a:r>
              <a:rPr lang="en-US" sz="1800" b="0" i="0" u="none" strike="noStrike" dirty="0">
                <a:solidFill>
                  <a:srgbClr val="202124"/>
                </a:solidFill>
                <a:effectLst/>
                <a:latin typeface="Arial" panose="020B0604020202020204" pitchFamily="34" charset="0"/>
              </a:rPr>
              <a:t>in San Francisco. After that, He went to China and continued the independence movement, where he served as Prime Minister for the Provisional Government of the Republic of Korea, </a:t>
            </a:r>
            <a:r>
              <a:rPr lang="ko-KR" altLang="en-US" sz="1800" b="0" i="0" u="none" strike="noStrike" dirty="0">
                <a:solidFill>
                  <a:srgbClr val="202124"/>
                </a:solidFill>
                <a:effectLst/>
                <a:latin typeface="Arial" panose="020B0604020202020204" pitchFamily="34" charset="0"/>
              </a:rPr>
              <a:t>대한민국 임시정부</a:t>
            </a:r>
            <a:r>
              <a:rPr lang="en-US" altLang="ko-KR" sz="1800" b="0" i="0" u="none" strike="noStrike" dirty="0">
                <a:solidFill>
                  <a:srgbClr val="202124"/>
                </a:solidFill>
                <a:effectLst/>
                <a:latin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fld id="{4266CF37-0436-469F-A592-957154E3A837}" type="slidenum">
              <a:rPr lang="en-US" smtClean="0"/>
              <a:t>6</a:t>
            </a:fld>
            <a:endParaRPr lang="en-US"/>
          </a:p>
        </p:txBody>
      </p:sp>
    </p:spTree>
    <p:extLst>
      <p:ext uri="{BB962C8B-B14F-4D97-AF65-F5344CB8AC3E}">
        <p14:creationId xmlns:p14="http://schemas.microsoft.com/office/powerpoint/2010/main" val="3030214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This is </a:t>
            </a:r>
            <a:r>
              <a:rPr lang="ko-KR" altLang="en-US" sz="1800" b="0" i="0" u="none" strike="noStrike" dirty="0">
                <a:solidFill>
                  <a:srgbClr val="000000"/>
                </a:solidFill>
                <a:effectLst/>
                <a:latin typeface="Arial" panose="020B0604020202020204" pitchFamily="34" charset="0"/>
              </a:rPr>
              <a:t>백범 김구</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He was an independence activist, a religious leader, an educator, and a politician. He served as the President for the Provisional Government of the Republic of Korea, </a:t>
            </a:r>
            <a:r>
              <a:rPr lang="ko-KR" altLang="en-US" sz="1800" b="0" i="0" u="none" strike="noStrike" dirty="0">
                <a:solidFill>
                  <a:srgbClr val="000000"/>
                </a:solidFill>
                <a:effectLst/>
                <a:latin typeface="Arial" panose="020B0604020202020204" pitchFamily="34" charset="0"/>
              </a:rPr>
              <a:t>대한민국 임시정부</a:t>
            </a:r>
            <a:r>
              <a:rPr lang="en-US" altLang="ko-KR" sz="1800" b="0" i="0" u="none" strike="noStrike" dirty="0">
                <a:solidFill>
                  <a:srgbClr val="000000"/>
                </a:solidFill>
                <a:effectLst/>
                <a:latin typeface="Arial" panose="020B0604020202020204" pitchFamily="34" charset="0"/>
              </a:rPr>
              <a:t>.</a:t>
            </a:r>
            <a:endParaRPr lang="ko-KR" alt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There is a famous saying from </a:t>
            </a:r>
            <a:r>
              <a:rPr lang="ko-KR" altLang="en-US" sz="1800" b="0" i="0" u="none" strike="noStrike" dirty="0">
                <a:solidFill>
                  <a:srgbClr val="000000"/>
                </a:solidFill>
                <a:effectLst/>
                <a:latin typeface="Arial" panose="020B0604020202020204" pitchFamily="34" charset="0"/>
              </a:rPr>
              <a:t>김구</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saying 'I want to become the gatekeeper of the unified motherland and sweep the garden and clean the window.' ‘What I want the most is cultural power, not force,’ ‘I don't want my country to invade other countries because I know the pain of my country being colonized.'</a:t>
            </a:r>
            <a:endParaRPr lang="en-US" b="0" dirty="0">
              <a:effectLst/>
            </a:endParaRPr>
          </a:p>
        </p:txBody>
      </p:sp>
      <p:sp>
        <p:nvSpPr>
          <p:cNvPr id="4" name="Slide Number Placeholder 3"/>
          <p:cNvSpPr>
            <a:spLocks noGrp="1"/>
          </p:cNvSpPr>
          <p:nvPr>
            <p:ph type="sldNum" sz="quarter" idx="5"/>
          </p:nvPr>
        </p:nvSpPr>
        <p:spPr/>
        <p:txBody>
          <a:bodyPr/>
          <a:lstStyle/>
          <a:p>
            <a:fld id="{4266CF37-0436-469F-A592-957154E3A837}" type="slidenum">
              <a:rPr lang="en-US" smtClean="0"/>
              <a:t>7</a:t>
            </a:fld>
            <a:endParaRPr lang="en-US"/>
          </a:p>
        </p:txBody>
      </p:sp>
    </p:spTree>
    <p:extLst>
      <p:ext uri="{BB962C8B-B14F-4D97-AF65-F5344CB8AC3E}">
        <p14:creationId xmlns:p14="http://schemas.microsoft.com/office/powerpoint/2010/main" val="337860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This is </a:t>
            </a:r>
            <a:r>
              <a:rPr lang="ko-KR" altLang="en-US" sz="1800" b="0" i="0" u="none" strike="noStrike" dirty="0">
                <a:solidFill>
                  <a:srgbClr val="202124"/>
                </a:solidFill>
                <a:effectLst/>
                <a:latin typeface="Arial" panose="020B0604020202020204" pitchFamily="34" charset="0"/>
              </a:rPr>
              <a:t>윤봉길</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He was an independence activist and on April 1932 he succeeded in throwing bombs at the Japanese Festival and Victory Ceremony held in Hongkou Park under the direction of </a:t>
            </a:r>
            <a:r>
              <a:rPr lang="ko-KR" altLang="en-US" sz="1800" b="0" i="0" u="none" strike="noStrike" dirty="0">
                <a:solidFill>
                  <a:srgbClr val="202124"/>
                </a:solidFill>
                <a:effectLst/>
                <a:latin typeface="Arial" panose="020B0604020202020204" pitchFamily="34" charset="0"/>
              </a:rPr>
              <a:t>백범 김구</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He is known for the note he left to his two young sons. The letter said, ‘To the two soldiers wrapped in baby’s blankets, become brave fighters for </a:t>
            </a:r>
            <a:r>
              <a:rPr lang="ko-KR" altLang="en-US" sz="1800" b="0" i="0" u="none" strike="noStrike" dirty="0">
                <a:solidFill>
                  <a:srgbClr val="202124"/>
                </a:solidFill>
                <a:effectLst/>
                <a:latin typeface="Arial" panose="020B0604020202020204" pitchFamily="34" charset="0"/>
              </a:rPr>
              <a:t>조선 </a:t>
            </a:r>
            <a:r>
              <a:rPr lang="en-US" sz="1800" b="0" i="0" u="none" strike="noStrike" dirty="0">
                <a:solidFill>
                  <a:srgbClr val="202124"/>
                </a:solidFill>
                <a:effectLst/>
                <a:latin typeface="Arial" panose="020B0604020202020204" pitchFamily="34" charset="0"/>
              </a:rPr>
              <a:t>and strive for independence. Don't be sad that I have died and left you without a father. Take good care of your mother and become great people.'</a:t>
            </a:r>
            <a:endParaRPr lang="en-US" b="0" dirty="0">
              <a:effectLst/>
            </a:endParaRPr>
          </a:p>
        </p:txBody>
      </p:sp>
      <p:sp>
        <p:nvSpPr>
          <p:cNvPr id="4" name="Slide Number Placeholder 3"/>
          <p:cNvSpPr>
            <a:spLocks noGrp="1"/>
          </p:cNvSpPr>
          <p:nvPr>
            <p:ph type="sldNum" sz="quarter" idx="5"/>
          </p:nvPr>
        </p:nvSpPr>
        <p:spPr/>
        <p:txBody>
          <a:bodyPr/>
          <a:lstStyle/>
          <a:p>
            <a:fld id="{4266CF37-0436-469F-A592-957154E3A837}" type="slidenum">
              <a:rPr lang="en-US" smtClean="0"/>
              <a:t>8</a:t>
            </a:fld>
            <a:endParaRPr lang="en-US"/>
          </a:p>
        </p:txBody>
      </p:sp>
    </p:spTree>
    <p:extLst>
      <p:ext uri="{BB962C8B-B14F-4D97-AF65-F5344CB8AC3E}">
        <p14:creationId xmlns:p14="http://schemas.microsoft.com/office/powerpoint/2010/main" val="2387648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This is </a:t>
            </a:r>
            <a:r>
              <a:rPr lang="ko-KR" altLang="en-US" sz="1800" b="0" i="0" u="none" strike="noStrike" dirty="0">
                <a:solidFill>
                  <a:srgbClr val="202124"/>
                </a:solidFill>
                <a:effectLst/>
                <a:latin typeface="Arial" panose="020B0604020202020204" pitchFamily="34" charset="0"/>
              </a:rPr>
              <a:t>유관순</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She was a student at </a:t>
            </a:r>
            <a:r>
              <a:rPr lang="ko-KR" altLang="en-US" sz="1800" b="0" i="0" u="none" strike="noStrike" dirty="0">
                <a:solidFill>
                  <a:srgbClr val="202124"/>
                </a:solidFill>
                <a:effectLst/>
                <a:latin typeface="Arial" panose="020B0604020202020204" pitchFamily="34" charset="0"/>
              </a:rPr>
              <a:t>이화학당 </a:t>
            </a:r>
            <a:r>
              <a:rPr lang="en-US" sz="1800" b="0" i="0" u="none" strike="noStrike" dirty="0">
                <a:solidFill>
                  <a:srgbClr val="202124"/>
                </a:solidFill>
                <a:effectLst/>
                <a:latin typeface="Arial" panose="020B0604020202020204" pitchFamily="34" charset="0"/>
              </a:rPr>
              <a:t>in Seoul. When the school was closed due to the March 1st Movement, she went down to her hometown </a:t>
            </a:r>
            <a:r>
              <a:rPr lang="ko-KR" altLang="en-US" sz="1800" b="0" i="0" u="none" strike="noStrike" dirty="0">
                <a:solidFill>
                  <a:srgbClr val="202124"/>
                </a:solidFill>
                <a:effectLst/>
                <a:latin typeface="Arial" panose="020B0604020202020204" pitchFamily="34" charset="0"/>
              </a:rPr>
              <a:t>천안 </a:t>
            </a:r>
            <a:r>
              <a:rPr lang="en-US" sz="1800" b="0" i="0" u="none" strike="noStrike" dirty="0">
                <a:solidFill>
                  <a:srgbClr val="202124"/>
                </a:solidFill>
                <a:effectLst/>
                <a:latin typeface="Arial" panose="020B0604020202020204" pitchFamily="34" charset="0"/>
              </a:rPr>
              <a:t>and led an independence movement. </a:t>
            </a:r>
            <a:endParaRPr lang="en-US" b="0" dirty="0">
              <a:effectLst/>
            </a:endParaRPr>
          </a:p>
        </p:txBody>
      </p:sp>
      <p:sp>
        <p:nvSpPr>
          <p:cNvPr id="4" name="Slide Number Placeholder 3"/>
          <p:cNvSpPr>
            <a:spLocks noGrp="1"/>
          </p:cNvSpPr>
          <p:nvPr>
            <p:ph type="sldNum" sz="quarter" idx="5"/>
          </p:nvPr>
        </p:nvSpPr>
        <p:spPr/>
        <p:txBody>
          <a:bodyPr/>
          <a:lstStyle/>
          <a:p>
            <a:fld id="{4266CF37-0436-469F-A592-957154E3A837}" type="slidenum">
              <a:rPr lang="en-US" smtClean="0"/>
              <a:t>9</a:t>
            </a:fld>
            <a:endParaRPr lang="en-US"/>
          </a:p>
        </p:txBody>
      </p:sp>
    </p:spTree>
    <p:extLst>
      <p:ext uri="{BB962C8B-B14F-4D97-AF65-F5344CB8AC3E}">
        <p14:creationId xmlns:p14="http://schemas.microsoft.com/office/powerpoint/2010/main" val="2117846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356FC6-8A13-4757-B95A-CDE6817BE880}"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2016703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DCBAF3-0E77-465A-B06E-5C99822DB249}"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3923263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96F6F3-8C54-440D-959A-06608C3ECEC7}"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1922478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46CED36-E675-413C-B5A2-BA9D1997F65F}"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46213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9E9080-7A93-439C-9CB3-A35E341FD9EE}"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41722623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2FC9D0C-D786-4CAE-8BFA-BCCDFC2A2B59}" type="datetime1">
              <a:rPr lang="en-US" smtClean="0"/>
              <a:t>2/21/2021</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5" name="Slide Number Placeholder 4"/>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3051068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353025C-3E8D-4235-B936-0789ADD70F51}" type="datetime1">
              <a:rPr lang="en-US" smtClean="0"/>
              <a:t>2/21/2021</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5" name="Slide Number Placeholder 4"/>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3256553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BACC1A-8C96-4FAF-92F7-084D353561F8}"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2453693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08B8E8-7C46-4F01-8F44-6648F19B3E5E}"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2298567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230737"/>
            <a:ext cx="10353762" cy="970450"/>
          </a:xfrm>
        </p:spPr>
        <p:txBody>
          <a:bodyPr>
            <a:normAutofit/>
          </a:bodyPr>
          <a:lstStyle>
            <a:lvl1pPr>
              <a:defRPr sz="5400"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E33127-641A-4616-B0D1-AAE0827BC1FD}"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6" name="Slide Number Placeholder 5"/>
          <p:cNvSpPr>
            <a:spLocks noGrp="1"/>
          </p:cNvSpPr>
          <p:nvPr>
            <p:ph type="sldNum" sz="quarter" idx="12"/>
          </p:nvPr>
        </p:nvSpPr>
        <p:spPr/>
        <p:txBody>
          <a:bodyPr/>
          <a:lstStyle/>
          <a:p>
            <a:fld id="{79F838FC-B982-4B03-B8D9-C990849C40C0}" type="slidenum">
              <a:rPr lang="en-US" smtClean="0"/>
              <a:pPr/>
              <a:t>‹#›</a:t>
            </a:fld>
            <a:endParaRPr lang="en-US" dirty="0"/>
          </a:p>
        </p:txBody>
      </p:sp>
    </p:spTree>
    <p:extLst>
      <p:ext uri="{BB962C8B-B14F-4D97-AF65-F5344CB8AC3E}">
        <p14:creationId xmlns:p14="http://schemas.microsoft.com/office/powerpoint/2010/main" val="120445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08837A-E5D3-4FBE-85D4-948147847A5A}"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3477536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95C3D6-5FC7-4CF6-9E98-81E64CE58CD8}"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718172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CB19A2-79F2-4F4A-A49D-2F589A83F527}" type="datetime1">
              <a:rPr lang="en-US" smtClean="0"/>
              <a:t>2/21/2021</a:t>
            </a:fld>
            <a:endParaRPr lang="en-US"/>
          </a:p>
        </p:txBody>
      </p:sp>
      <p:sp>
        <p:nvSpPr>
          <p:cNvPr id="8" name="Footer Placeholder 7"/>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9" name="Slide Number Placeholder 8"/>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2678534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A1576E-7D6A-4E1C-AEDC-C129A0C07397}" type="datetime1">
              <a:rPr lang="en-US" smtClean="0"/>
              <a:t>2/21/2021</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5" name="Slide Number Placeholder 4"/>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2312439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22513C-C6A1-479D-8A26-28D1B9A0FE22}" type="datetime1">
              <a:rPr lang="en-US" smtClean="0"/>
              <a:t>2/21/2021</a:t>
            </a:fld>
            <a:endParaRPr lang="en-US"/>
          </a:p>
        </p:txBody>
      </p:sp>
      <p:sp>
        <p:nvSpPr>
          <p:cNvPr id="3" name="Footer Placeholder 2"/>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4" name="Slide Number Placeholder 3"/>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1582327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BC4648-32A0-4A43-9F56-90B35848416B}"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165587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CB389F-8F36-4439-B0AC-6C3C519A50CB}"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3094181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6D87CAAC-C6FB-44D5-86E3-3785E731C140}" type="datetime1">
              <a:rPr lang="en-US" smtClean="0"/>
              <a:t>2/21/2021</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79F838FC-B982-4B03-B8D9-C990849C40C0}" type="slidenum">
              <a:rPr lang="en-US" smtClean="0"/>
              <a:t>‹#›</a:t>
            </a:fld>
            <a:endParaRPr lang="en-US"/>
          </a:p>
        </p:txBody>
      </p:sp>
    </p:spTree>
    <p:extLst>
      <p:ext uri="{BB962C8B-B14F-4D97-AF65-F5344CB8AC3E}">
        <p14:creationId xmlns:p14="http://schemas.microsoft.com/office/powerpoint/2010/main" val="422092963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7.png"/><Relationship Id="rId5" Type="http://schemas.openxmlformats.org/officeDocument/2006/relationships/image" Target="../media/image1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7.png"/><Relationship Id="rId5" Type="http://schemas.openxmlformats.org/officeDocument/2006/relationships/image" Target="../media/image1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7.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7" Type="http://schemas.openxmlformats.org/officeDocument/2006/relationships/image" Target="../media/image7.png"/><Relationship Id="rId2" Type="http://schemas.microsoft.com/office/2007/relationships/media" Target="../media/media13.m4a"/><Relationship Id="rId1" Type="http://schemas.openxmlformats.org/officeDocument/2006/relationships/video" Target="https://www.youtube.com/embed/MNLA7FUy5Q4" TargetMode="External"/><Relationship Id="rId6" Type="http://schemas.openxmlformats.org/officeDocument/2006/relationships/image" Target="../media/image17.jpe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7.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hyperlink" Target="https://www.cheonan.go.kr/yugwansun.do" TargetMode="External"/><Relationship Id="rId2" Type="http://schemas.openxmlformats.org/officeDocument/2006/relationships/hyperlink" Target="https://www.youtube.com/watch?v=MNLA7FUy5Q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png"/><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png"/><Relationship Id="rId5" Type="http://schemas.openxmlformats.org/officeDocument/2006/relationships/image" Target="../media/image10.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png"/><Relationship Id="rId5" Type="http://schemas.openxmlformats.org/officeDocument/2006/relationships/image" Target="../media/image11.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image" Target="../media/image12.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image" Target="../media/image13.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image" Target="../media/image14.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15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024249"/>
          </a:xfrm>
        </p:spPr>
        <p:txBody>
          <a:bodyPr/>
          <a:lstStyle/>
          <a:p>
            <a:r>
              <a:rPr lang="en-US" altLang="ko-KR" sz="10000" dirty="0">
                <a:solidFill>
                  <a:schemeClr val="bg1"/>
                </a:solidFill>
                <a:latin typeface="+mj-ea"/>
              </a:rPr>
              <a:t>3·1</a:t>
            </a:r>
            <a:r>
              <a:rPr lang="ko-KR" altLang="en-US" sz="10000" dirty="0">
                <a:solidFill>
                  <a:schemeClr val="bg1"/>
                </a:solidFill>
                <a:latin typeface="+mj-ea"/>
              </a:rPr>
              <a:t>운동</a:t>
            </a:r>
            <a:r>
              <a:rPr lang="ko-KR" altLang="en-US" dirty="0">
                <a:solidFill>
                  <a:schemeClr val="bg1"/>
                </a:solidFill>
                <a:latin typeface="+mj-ea"/>
              </a:rPr>
              <a:t> </a:t>
            </a:r>
            <a:endParaRPr lang="en-US" dirty="0">
              <a:solidFill>
                <a:schemeClr val="bg1"/>
              </a:solidFill>
              <a:latin typeface="+mj-ea"/>
            </a:endParaRPr>
          </a:p>
        </p:txBody>
      </p:sp>
      <p:sp>
        <p:nvSpPr>
          <p:cNvPr id="3" name="Subtitle 2"/>
          <p:cNvSpPr>
            <a:spLocks noGrp="1"/>
          </p:cNvSpPr>
          <p:nvPr>
            <p:ph type="subTitle" idx="1"/>
          </p:nvPr>
        </p:nvSpPr>
        <p:spPr>
          <a:xfrm>
            <a:off x="1524000" y="4041309"/>
            <a:ext cx="9144000" cy="889280"/>
          </a:xfrm>
        </p:spPr>
        <p:txBody>
          <a:bodyPr>
            <a:normAutofit/>
          </a:bodyPr>
          <a:lstStyle/>
          <a:p>
            <a:r>
              <a:rPr lang="ko-KR" altLang="en-US" sz="4400" dirty="0">
                <a:solidFill>
                  <a:schemeClr val="bg1"/>
                </a:solidFill>
                <a:latin typeface="+mj-ea"/>
                <a:ea typeface="+mj-ea"/>
              </a:rPr>
              <a:t>독립운동가들과 </a:t>
            </a:r>
            <a:r>
              <a:rPr lang="en-US" altLang="ko-KR" sz="4400" dirty="0">
                <a:solidFill>
                  <a:schemeClr val="bg1"/>
                </a:solidFill>
                <a:latin typeface="+mj-ea"/>
              </a:rPr>
              <a:t>3·1 </a:t>
            </a:r>
            <a:r>
              <a:rPr lang="ko-KR" altLang="en-US" sz="4400" dirty="0">
                <a:solidFill>
                  <a:schemeClr val="bg1"/>
                </a:solidFill>
                <a:latin typeface="+mj-ea"/>
                <a:ea typeface="+mj-ea"/>
              </a:rPr>
              <a:t>운동의 정신</a:t>
            </a:r>
            <a:endParaRPr lang="en-US" sz="4400" dirty="0">
              <a:solidFill>
                <a:schemeClr val="bg1"/>
              </a:solidFill>
              <a:latin typeface="+mj-ea"/>
              <a:ea typeface="+mj-ea"/>
            </a:endParaRPr>
          </a:p>
        </p:txBody>
      </p:sp>
      <p:pic>
        <p:nvPicPr>
          <p:cNvPr id="4" name="1">
            <a:hlinkClick r:id="" action="ppaction://media"/>
            <a:extLst>
              <a:ext uri="{FF2B5EF4-FFF2-40B4-BE49-F238E27FC236}">
                <a16:creationId xmlns:a16="http://schemas.microsoft.com/office/drawing/2014/main" id="{A37E440D-ECA6-4AD7-B5BE-6DF7136FB95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88235" y="6347792"/>
            <a:ext cx="304800" cy="304800"/>
          </a:xfrm>
          <a:prstGeom prst="rect">
            <a:avLst/>
          </a:prstGeom>
        </p:spPr>
      </p:pic>
    </p:spTree>
    <p:extLst>
      <p:ext uri="{BB962C8B-B14F-4D97-AF65-F5344CB8AC3E}">
        <p14:creationId xmlns:p14="http://schemas.microsoft.com/office/powerpoint/2010/main" val="25093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396240"/>
            <a:ext cx="4726699" cy="6324767"/>
          </a:xfrm>
        </p:spPr>
        <p:txBody>
          <a:bodyPr>
            <a:normAutofit/>
          </a:bodyPr>
          <a:lstStyle/>
          <a:p>
            <a:pPr>
              <a:lnSpc>
                <a:spcPct val="150000"/>
              </a:lnSpc>
              <a:buFont typeface="Arial" panose="020B0604020202020204" pitchFamily="34" charset="0"/>
              <a:buChar char="•"/>
            </a:pPr>
            <a:r>
              <a:rPr lang="ko-KR" altLang="en-US" sz="2800" dirty="0"/>
              <a:t>서대문 형무소에 수감된 뒤에도 대한독립만세를 외침</a:t>
            </a:r>
            <a:endParaRPr lang="en-US" altLang="ko-KR" sz="2800" dirty="0"/>
          </a:p>
          <a:p>
            <a:pPr>
              <a:lnSpc>
                <a:spcPct val="150000"/>
              </a:lnSpc>
              <a:buFont typeface="Arial" panose="020B0604020202020204" pitchFamily="34" charset="0"/>
              <a:buChar char="•"/>
            </a:pPr>
            <a:r>
              <a:rPr lang="en-US" altLang="ko-KR" sz="2800" dirty="0"/>
              <a:t>1920</a:t>
            </a:r>
            <a:r>
              <a:rPr lang="ko-KR" altLang="en-US" sz="2800" dirty="0"/>
              <a:t>년 </a:t>
            </a:r>
            <a:r>
              <a:rPr lang="en-US" altLang="ko-KR" sz="2800" dirty="0"/>
              <a:t>9</a:t>
            </a:r>
            <a:r>
              <a:rPr lang="ko-KR" altLang="en-US" sz="2800" dirty="0"/>
              <a:t>월 </a:t>
            </a:r>
            <a:r>
              <a:rPr lang="en-US" altLang="ko-KR" sz="2800" dirty="0"/>
              <a:t>28</a:t>
            </a:r>
            <a:r>
              <a:rPr lang="ko-KR" altLang="en-US" sz="2800" dirty="0"/>
              <a:t>일 모진 고문을 이기지 못하고 감옥에서 순국함 </a:t>
            </a:r>
            <a:r>
              <a:rPr lang="en-US" altLang="ko-KR" sz="2800" dirty="0"/>
              <a:t>(dying for one’s country)</a:t>
            </a:r>
            <a:r>
              <a:rPr lang="ko-KR" altLang="en-US" sz="2800" dirty="0"/>
              <a:t> </a:t>
            </a:r>
            <a:endParaRPr lang="en-US" altLang="ko-KR" sz="2800" dirty="0"/>
          </a:p>
        </p:txBody>
      </p:sp>
      <p:pic>
        <p:nvPicPr>
          <p:cNvPr id="5" name="Picture 4"/>
          <p:cNvPicPr>
            <a:picLocks/>
          </p:cNvPicPr>
          <p:nvPr/>
        </p:nvPicPr>
        <p:blipFill>
          <a:blip r:embed="rId5">
            <a:extLst>
              <a:ext uri="{28A0092B-C50C-407E-A947-70E740481C1C}">
                <a14:useLocalDpi xmlns:a14="http://schemas.microsoft.com/office/drawing/2010/main" val="0"/>
              </a:ext>
            </a:extLst>
          </a:blip>
          <a:stretch>
            <a:fillRect/>
          </a:stretch>
        </p:blipFill>
        <p:spPr>
          <a:xfrm>
            <a:off x="5664199" y="137327"/>
            <a:ext cx="6400800" cy="6583680"/>
          </a:xfrm>
          <a:prstGeom prst="rect">
            <a:avLst/>
          </a:prstGeom>
          <a:ln w="127000">
            <a:solidFill>
              <a:schemeClr val="bg1"/>
            </a:solidFill>
          </a:ln>
        </p:spPr>
      </p:pic>
      <p:sp>
        <p:nvSpPr>
          <p:cNvPr id="7" name="Rounded Rectangle 6"/>
          <p:cNvSpPr/>
          <p:nvPr/>
        </p:nvSpPr>
        <p:spPr>
          <a:xfrm>
            <a:off x="6578599" y="5789929"/>
            <a:ext cx="45720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서대문 형무소 수감증</a:t>
            </a:r>
            <a:endParaRPr lang="en-US" altLang="ko-KR" sz="3200" b="1" dirty="0">
              <a:solidFill>
                <a:schemeClr val="bg1"/>
              </a:solidFill>
            </a:endParaRPr>
          </a:p>
        </p:txBody>
      </p:sp>
      <p:pic>
        <p:nvPicPr>
          <p:cNvPr id="2" name="10">
            <a:hlinkClick r:id="" action="ppaction://media"/>
            <a:extLst>
              <a:ext uri="{FF2B5EF4-FFF2-40B4-BE49-F238E27FC236}">
                <a16:creationId xmlns:a16="http://schemas.microsoft.com/office/drawing/2014/main" id="{DE5A3B32-830B-4EB0-8044-D4538A5EF8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4860" y="6309360"/>
            <a:ext cx="304800" cy="304800"/>
          </a:xfrm>
          <a:prstGeom prst="rect">
            <a:avLst/>
          </a:prstGeom>
        </p:spPr>
      </p:pic>
    </p:spTree>
    <p:extLst>
      <p:ext uri="{BB962C8B-B14F-4D97-AF65-F5344CB8AC3E}">
        <p14:creationId xmlns:p14="http://schemas.microsoft.com/office/powerpoint/2010/main" val="237736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rotWithShape="1">
          <a:blip r:embed="rId5">
            <a:extLst>
              <a:ext uri="{28A0092B-C50C-407E-A947-70E740481C1C}">
                <a14:useLocalDpi xmlns:a14="http://schemas.microsoft.com/office/drawing/2010/main" val="0"/>
              </a:ext>
            </a:extLst>
          </a:blip>
          <a:srcRect r="10167"/>
          <a:stretch/>
        </p:blipFill>
        <p:spPr>
          <a:xfrm>
            <a:off x="5664199" y="137327"/>
            <a:ext cx="6400800" cy="6583680"/>
          </a:xfrm>
          <a:prstGeom prst="rect">
            <a:avLst/>
          </a:prstGeom>
          <a:ln w="127000">
            <a:solidFill>
              <a:schemeClr val="bg1"/>
            </a:solidFill>
          </a:ln>
        </p:spPr>
      </p:pic>
      <p:sp>
        <p:nvSpPr>
          <p:cNvPr id="3" name="Content Placeholder 2"/>
          <p:cNvSpPr>
            <a:spLocks noGrp="1"/>
          </p:cNvSpPr>
          <p:nvPr>
            <p:ph idx="1"/>
          </p:nvPr>
        </p:nvSpPr>
        <p:spPr>
          <a:xfrm>
            <a:off x="439660" y="396240"/>
            <a:ext cx="5224539" cy="6324767"/>
          </a:xfrm>
        </p:spPr>
        <p:txBody>
          <a:bodyPr>
            <a:normAutofit/>
          </a:bodyPr>
          <a:lstStyle/>
          <a:p>
            <a:pPr>
              <a:lnSpc>
                <a:spcPct val="150000"/>
              </a:lnSpc>
              <a:buFont typeface="Arial" panose="020B0604020202020204" pitchFamily="34" charset="0"/>
              <a:buChar char="•"/>
            </a:pPr>
            <a:r>
              <a:rPr lang="ko-KR" altLang="en-US" sz="3000" dirty="0"/>
              <a:t>훼손된 시신으로 공동묘지에 묻혔다가 이장할 예정이었으나 일본의 방해로 유골 분실</a:t>
            </a:r>
            <a:endParaRPr lang="en-US" altLang="ko-KR" sz="3000" dirty="0"/>
          </a:p>
          <a:p>
            <a:pPr>
              <a:lnSpc>
                <a:spcPct val="150000"/>
              </a:lnSpc>
              <a:buFont typeface="Arial" panose="020B0604020202020204" pitchFamily="34" charset="0"/>
              <a:buChar char="•"/>
            </a:pPr>
            <a:r>
              <a:rPr lang="ko-KR" altLang="en-US" sz="3000" dirty="0"/>
              <a:t>유관순 열사 기념사업회에서 </a:t>
            </a:r>
            <a:r>
              <a:rPr lang="en-US" altLang="ko-KR" sz="3000" dirty="0"/>
              <a:t>1989</a:t>
            </a:r>
            <a:r>
              <a:rPr lang="ko-KR" altLang="en-US" sz="3000" dirty="0"/>
              <a:t>년</a:t>
            </a:r>
            <a:r>
              <a:rPr lang="en-US" altLang="ko-KR" sz="3000" dirty="0"/>
              <a:t> </a:t>
            </a:r>
            <a:r>
              <a:rPr lang="ko-KR" altLang="en-US" sz="3000" dirty="0"/>
              <a:t>시신이 없는 채로 초혼묘 조성</a:t>
            </a:r>
            <a:endParaRPr lang="en-US" altLang="ko-KR" sz="3000" dirty="0"/>
          </a:p>
        </p:txBody>
      </p:sp>
      <p:sp>
        <p:nvSpPr>
          <p:cNvPr id="7" name="Rounded Rectangle 6"/>
          <p:cNvSpPr/>
          <p:nvPr/>
        </p:nvSpPr>
        <p:spPr>
          <a:xfrm>
            <a:off x="6578599" y="5789929"/>
            <a:ext cx="45720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유관순 열사 초혼묘</a:t>
            </a:r>
            <a:endParaRPr lang="en-US" altLang="ko-KR" sz="3200" b="1" dirty="0">
              <a:solidFill>
                <a:schemeClr val="bg1"/>
              </a:solidFill>
            </a:endParaRPr>
          </a:p>
        </p:txBody>
      </p:sp>
      <p:pic>
        <p:nvPicPr>
          <p:cNvPr id="4" name="11">
            <a:hlinkClick r:id="" action="ppaction://media"/>
            <a:extLst>
              <a:ext uri="{FF2B5EF4-FFF2-40B4-BE49-F238E27FC236}">
                <a16:creationId xmlns:a16="http://schemas.microsoft.com/office/drawing/2014/main" id="{C4FF7033-486E-4858-ABF0-1BCFE1E992E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4860" y="6309360"/>
            <a:ext cx="304800" cy="304800"/>
          </a:xfrm>
          <a:prstGeom prst="rect">
            <a:avLst/>
          </a:prstGeom>
        </p:spPr>
      </p:pic>
    </p:spTree>
    <p:extLst>
      <p:ext uri="{BB962C8B-B14F-4D97-AF65-F5344CB8AC3E}">
        <p14:creationId xmlns:p14="http://schemas.microsoft.com/office/powerpoint/2010/main" val="335926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7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396240"/>
            <a:ext cx="11362873" cy="2948093"/>
          </a:xfrm>
        </p:spPr>
        <p:txBody>
          <a:bodyPr>
            <a:normAutofit/>
          </a:bodyPr>
          <a:lstStyle/>
          <a:p>
            <a:pPr marL="36900" indent="0" algn="ctr">
              <a:lnSpc>
                <a:spcPct val="150000"/>
              </a:lnSpc>
              <a:buNone/>
            </a:pPr>
            <a:r>
              <a:rPr lang="en-US" altLang="ko-KR" sz="3000" dirty="0"/>
              <a:t>“</a:t>
            </a:r>
            <a:r>
              <a:rPr lang="ko-KR" altLang="en-US" sz="3000" dirty="0"/>
              <a:t>내 손톱이 빠져나가고 내 귀와 코가 잘리고 내 손과 다리가 부러져도 그 고통은 이길 수 있사오나 나라를 잃어버린 그 고통만은 견딜 수가 없습니다</a:t>
            </a:r>
            <a:r>
              <a:rPr lang="en-US" altLang="ko-KR" sz="3000" dirty="0"/>
              <a:t>… </a:t>
            </a:r>
            <a:r>
              <a:rPr lang="ko-KR" altLang="en-US" sz="3000" dirty="0"/>
              <a:t>나라를 위해 바칠 목숨이 오직 하나밖에 없다는 것이 이 소녀의 유일한 슬픔입니다</a:t>
            </a:r>
            <a:r>
              <a:rPr lang="en-US" altLang="ko-KR" sz="3000" dirty="0"/>
              <a:t>.”  - </a:t>
            </a:r>
            <a:r>
              <a:rPr lang="ko-KR" altLang="en-US" sz="3000" dirty="0"/>
              <a:t>유관순 </a:t>
            </a:r>
            <a:r>
              <a:rPr lang="en-US" altLang="ko-KR" sz="3000" dirty="0"/>
              <a:t>-</a:t>
            </a:r>
          </a:p>
        </p:txBody>
      </p:sp>
      <p:sp>
        <p:nvSpPr>
          <p:cNvPr id="5" name="Rounded Rectangle 4"/>
          <p:cNvSpPr/>
          <p:nvPr/>
        </p:nvSpPr>
        <p:spPr>
          <a:xfrm>
            <a:off x="609600" y="3707127"/>
            <a:ext cx="10972800" cy="2743200"/>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3200" dirty="0">
                <a:solidFill>
                  <a:schemeClr val="bg1"/>
                </a:solidFill>
              </a:rPr>
              <a:t>“Even if my fingernails are torn out, my nose and ears are ripped apart, and my legs and arms are crushed, this physical pain does not compare to the pain of losing my nation. […] My only remorse is not being able to do more than dedicating my life to my country.” – Yu </a:t>
            </a:r>
            <a:r>
              <a:rPr lang="en-US" altLang="ko-KR" sz="3200" dirty="0" err="1">
                <a:solidFill>
                  <a:schemeClr val="bg1"/>
                </a:solidFill>
              </a:rPr>
              <a:t>Gwansun</a:t>
            </a:r>
            <a:r>
              <a:rPr lang="en-US" altLang="ko-KR" sz="3200" dirty="0">
                <a:solidFill>
                  <a:schemeClr val="bg1"/>
                </a:solidFill>
              </a:rPr>
              <a:t> –</a:t>
            </a:r>
          </a:p>
        </p:txBody>
      </p:sp>
      <p:pic>
        <p:nvPicPr>
          <p:cNvPr id="2" name="12">
            <a:hlinkClick r:id="" action="ppaction://media"/>
            <a:extLst>
              <a:ext uri="{FF2B5EF4-FFF2-40B4-BE49-F238E27FC236}">
                <a16:creationId xmlns:a16="http://schemas.microsoft.com/office/drawing/2014/main" id="{AA96802A-67E9-46D2-8A40-2B4F2B325AC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4860" y="6450327"/>
            <a:ext cx="304800" cy="304800"/>
          </a:xfrm>
          <a:prstGeom prst="rect">
            <a:avLst/>
          </a:prstGeom>
        </p:spPr>
      </p:pic>
    </p:spTree>
    <p:extLst>
      <p:ext uri="{BB962C8B-B14F-4D97-AF65-F5344CB8AC3E}">
        <p14:creationId xmlns:p14="http://schemas.microsoft.com/office/powerpoint/2010/main" val="209865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6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154537"/>
            <a:ext cx="10353762" cy="1005396"/>
          </a:xfrm>
        </p:spPr>
        <p:txBody>
          <a:bodyPr>
            <a:normAutofit/>
          </a:bodyPr>
          <a:lstStyle/>
          <a:p>
            <a:r>
              <a:rPr lang="en-US" sz="4400" dirty="0">
                <a:latin typeface="+mj-ea"/>
              </a:rPr>
              <a:t>3·1 </a:t>
            </a:r>
            <a:r>
              <a:rPr lang="ko-KR" altLang="en-US" sz="4400" dirty="0">
                <a:latin typeface="+mj-ea"/>
              </a:rPr>
              <a:t>절 </a:t>
            </a:r>
            <a:r>
              <a:rPr lang="en-US" altLang="ko-KR" sz="4400" dirty="0">
                <a:latin typeface="+mj-ea"/>
              </a:rPr>
              <a:t>100</a:t>
            </a:r>
            <a:r>
              <a:rPr lang="ko-KR" altLang="en-US" sz="4400" dirty="0"/>
              <a:t>주년 기념 영상 </a:t>
            </a:r>
            <a:r>
              <a:rPr lang="en-US" altLang="ko-KR" sz="4400" dirty="0"/>
              <a:t>‘</a:t>
            </a:r>
            <a:r>
              <a:rPr lang="ko-KR" altLang="en-US" sz="4400" dirty="0"/>
              <a:t>감사합니다</a:t>
            </a:r>
            <a:r>
              <a:rPr lang="en-US" altLang="ko-KR" dirty="0"/>
              <a:t>’</a:t>
            </a:r>
            <a:endParaRPr lang="en-US" dirty="0"/>
          </a:p>
        </p:txBody>
      </p:sp>
      <p:pic>
        <p:nvPicPr>
          <p:cNvPr id="6" name="MNLA7FUy5Q4"/>
          <p:cNvPicPr>
            <a:picLocks noGrp="1" noRot="1"/>
          </p:cNvPicPr>
          <p:nvPr>
            <p:ph idx="1"/>
            <a:videoFile r:link="rId1"/>
          </p:nvPr>
        </p:nvPicPr>
        <p:blipFill>
          <a:blip r:embed="rId6"/>
          <a:stretch>
            <a:fillRect/>
          </a:stretch>
        </p:blipFill>
        <p:spPr>
          <a:xfrm>
            <a:off x="609600" y="1371600"/>
            <a:ext cx="10972800" cy="5486400"/>
          </a:xfrm>
          <a:prstGeom prst="rect">
            <a:avLst/>
          </a:prstGeom>
        </p:spPr>
      </p:pic>
      <p:pic>
        <p:nvPicPr>
          <p:cNvPr id="3" name="13">
            <a:hlinkClick r:id="" action="ppaction://media"/>
            <a:extLst>
              <a:ext uri="{FF2B5EF4-FFF2-40B4-BE49-F238E27FC236}">
                <a16:creationId xmlns:a16="http://schemas.microsoft.com/office/drawing/2014/main" id="{1FF84D30-E332-4E6F-B3F8-8FA0D18C897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49087" y="6337852"/>
            <a:ext cx="304800" cy="304800"/>
          </a:xfrm>
          <a:prstGeom prst="rect">
            <a:avLst/>
          </a:prstGeom>
        </p:spPr>
      </p:pic>
    </p:spTree>
    <p:extLst>
      <p:ext uri="{BB962C8B-B14F-4D97-AF65-F5344CB8AC3E}">
        <p14:creationId xmlns:p14="http://schemas.microsoft.com/office/powerpoint/2010/main" val="123208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p:cTn id="12" fill="hold" display="0">
                  <p:stCondLst>
                    <p:cond delay="indefinite"/>
                  </p:stCondLst>
                </p:cTn>
                <p:tgtEl>
                  <p:spTgt spid="6"/>
                </p:tgtEl>
              </p:cMediaNode>
            </p:video>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o-KR" altLang="en-US" sz="5400" b="1" dirty="0"/>
              <a:t>내가 생각하는 </a:t>
            </a:r>
            <a:r>
              <a:rPr lang="en-US" altLang="ko-KR" sz="5400" b="1" dirty="0">
                <a:latin typeface="+mj-ea"/>
              </a:rPr>
              <a:t>3·1 </a:t>
            </a:r>
            <a:r>
              <a:rPr lang="ko-KR" altLang="en-US" sz="5400" b="1" dirty="0"/>
              <a:t>운동은</a:t>
            </a:r>
            <a:r>
              <a:rPr lang="en-US" altLang="ko-KR" sz="5400" b="1" dirty="0"/>
              <a:t>?</a:t>
            </a:r>
            <a:endParaRPr lang="en-US" sz="5400" b="1" dirty="0"/>
          </a:p>
        </p:txBody>
      </p:sp>
      <p:pic>
        <p:nvPicPr>
          <p:cNvPr id="3" name="14">
            <a:hlinkClick r:id="" action="ppaction://media"/>
            <a:extLst>
              <a:ext uri="{FF2B5EF4-FFF2-40B4-BE49-F238E27FC236}">
                <a16:creationId xmlns:a16="http://schemas.microsoft.com/office/drawing/2014/main" id="{07B2DA03-3E9B-4479-AE4F-BBEEC2D1D2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367669"/>
            <a:ext cx="304800" cy="304800"/>
          </a:xfrm>
          <a:prstGeom prst="rect">
            <a:avLst/>
          </a:prstGeom>
        </p:spPr>
      </p:pic>
    </p:spTree>
    <p:extLst>
      <p:ext uri="{BB962C8B-B14F-4D97-AF65-F5344CB8AC3E}">
        <p14:creationId xmlns:p14="http://schemas.microsoft.com/office/powerpoint/2010/main" val="309085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a:t>자료 출처</a:t>
            </a:r>
            <a:endParaRPr lang="en-US" dirty="0"/>
          </a:p>
        </p:txBody>
      </p:sp>
      <p:sp>
        <p:nvSpPr>
          <p:cNvPr id="3" name="Content Placeholder 2"/>
          <p:cNvSpPr>
            <a:spLocks noGrp="1"/>
          </p:cNvSpPr>
          <p:nvPr>
            <p:ph idx="1"/>
          </p:nvPr>
        </p:nvSpPr>
        <p:spPr/>
        <p:txBody>
          <a:bodyPr/>
          <a:lstStyle/>
          <a:p>
            <a:r>
              <a:rPr lang="en-US" altLang="ko-KR" dirty="0">
                <a:effectLst/>
              </a:rPr>
              <a:t>3·1 </a:t>
            </a:r>
            <a:r>
              <a:rPr lang="ko-KR" altLang="en-US" dirty="0">
                <a:effectLst/>
              </a:rPr>
              <a:t>운동 자유와 독립을 향한 외침</a:t>
            </a:r>
            <a:r>
              <a:rPr lang="en-US" altLang="ko-KR" dirty="0">
                <a:effectLst/>
              </a:rPr>
              <a:t>, </a:t>
            </a:r>
            <a:r>
              <a:rPr lang="ko-KR" altLang="en-US" dirty="0">
                <a:effectLst/>
              </a:rPr>
              <a:t>독립기념관 </a:t>
            </a:r>
            <a:r>
              <a:rPr lang="en-US" altLang="ko-KR" dirty="0">
                <a:effectLst/>
              </a:rPr>
              <a:t>(2018)</a:t>
            </a:r>
            <a:endParaRPr lang="en-US" altLang="ko-KR" dirty="0"/>
          </a:p>
          <a:p>
            <a:r>
              <a:rPr lang="en-US" altLang="ko-KR" dirty="0">
                <a:effectLst/>
              </a:rPr>
              <a:t>3.1 </a:t>
            </a:r>
            <a:r>
              <a:rPr lang="ko-KR" altLang="en-US" dirty="0">
                <a:effectLst/>
              </a:rPr>
              <a:t>운동 및 임시정부수립 </a:t>
            </a:r>
            <a:r>
              <a:rPr lang="en-US" altLang="ko-KR" dirty="0">
                <a:effectLst/>
              </a:rPr>
              <a:t>100</a:t>
            </a:r>
            <a:r>
              <a:rPr lang="ko-KR" altLang="en-US" dirty="0">
                <a:effectLst/>
              </a:rPr>
              <a:t>주년 기념작 </a:t>
            </a:r>
            <a:r>
              <a:rPr lang="en-US" altLang="ko-KR" dirty="0">
                <a:effectLst/>
              </a:rPr>
              <a:t>'</a:t>
            </a:r>
            <a:r>
              <a:rPr lang="ko-KR" altLang="en-US" dirty="0">
                <a:effectLst/>
              </a:rPr>
              <a:t>감사합니다</a:t>
            </a:r>
            <a:r>
              <a:rPr lang="en-US" altLang="ko-KR" dirty="0">
                <a:effectLst/>
              </a:rPr>
              <a:t>‘: </a:t>
            </a:r>
            <a:r>
              <a:rPr lang="en-US" dirty="0">
                <a:hlinkClick r:id="rId2"/>
              </a:rPr>
              <a:t>https://www.youtube.com/watch?v=MNLA7FUy5Q4</a:t>
            </a:r>
            <a:endParaRPr lang="en-US" dirty="0"/>
          </a:p>
          <a:p>
            <a:r>
              <a:rPr lang="ko-KR" altLang="en-US" dirty="0"/>
              <a:t>천안시 유관순 열사 기념관</a:t>
            </a:r>
            <a:r>
              <a:rPr lang="en-US" altLang="ko-KR" dirty="0"/>
              <a:t>: </a:t>
            </a:r>
            <a:r>
              <a:rPr lang="en-US" altLang="ko-KR" dirty="0">
                <a:hlinkClick r:id="rId3"/>
              </a:rPr>
              <a:t>https://www.cheonan.go.kr/yugwansun.do</a:t>
            </a:r>
            <a:endParaRPr lang="en-US" dirty="0"/>
          </a:p>
          <a:p>
            <a:endParaRPr lang="en-US" dirty="0"/>
          </a:p>
        </p:txBody>
      </p:sp>
    </p:spTree>
    <p:extLst>
      <p:ext uri="{BB962C8B-B14F-4D97-AF65-F5344CB8AC3E}">
        <p14:creationId xmlns:p14="http://schemas.microsoft.com/office/powerpoint/2010/main" val="1051428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그림 4"/>
          <p:cNvPicPr>
            <a:picLocks/>
          </p:cNvPicPr>
          <p:nvPr/>
        </p:nvPicPr>
        <p:blipFill rotWithShape="1">
          <a:blip r:embed="rId5">
            <a:extLst>
              <a:ext uri="{28A0092B-C50C-407E-A947-70E740481C1C}">
                <a14:useLocalDpi xmlns:a14="http://schemas.microsoft.com/office/drawing/2010/main" val="0"/>
              </a:ext>
            </a:extLst>
          </a:blip>
          <a:srcRect t="21930" b="26023"/>
          <a:stretch/>
        </p:blipFill>
        <p:spPr>
          <a:xfrm>
            <a:off x="152400" y="137160"/>
            <a:ext cx="11887200" cy="6583680"/>
          </a:xfrm>
          <a:prstGeom prst="rect">
            <a:avLst/>
          </a:prstGeom>
          <a:ln w="127000">
            <a:solidFill>
              <a:schemeClr val="bg1"/>
            </a:solidFill>
          </a:ln>
        </p:spPr>
      </p:pic>
      <p:sp>
        <p:nvSpPr>
          <p:cNvPr id="5" name="Rounded Rectangle 4"/>
          <p:cNvSpPr/>
          <p:nvPr/>
        </p:nvSpPr>
        <p:spPr>
          <a:xfrm>
            <a:off x="171450" y="156210"/>
            <a:ext cx="45720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그림보고 이야기 나누기</a:t>
            </a:r>
            <a:endParaRPr lang="en-US" altLang="ko-KR" sz="3200" b="1" dirty="0">
              <a:solidFill>
                <a:schemeClr val="bg1"/>
              </a:solidFill>
            </a:endParaRPr>
          </a:p>
        </p:txBody>
      </p:sp>
      <p:pic>
        <p:nvPicPr>
          <p:cNvPr id="6" name="2">
            <a:hlinkClick r:id="" action="ppaction://media"/>
            <a:extLst>
              <a:ext uri="{FF2B5EF4-FFF2-40B4-BE49-F238E27FC236}">
                <a16:creationId xmlns:a16="http://schemas.microsoft.com/office/drawing/2014/main" id="{5B671434-8BD6-4526-92DB-559AADD8F8A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3795" y="6322462"/>
            <a:ext cx="304800" cy="304800"/>
          </a:xfrm>
          <a:prstGeom prst="rect">
            <a:avLst/>
          </a:prstGeom>
        </p:spPr>
      </p:pic>
    </p:spTree>
    <p:extLst>
      <p:ext uri="{BB962C8B-B14F-4D97-AF65-F5344CB8AC3E}">
        <p14:creationId xmlns:p14="http://schemas.microsoft.com/office/powerpoint/2010/main" val="9522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12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latin typeface="+mj-ea"/>
              </a:rPr>
              <a:t>3·1</a:t>
            </a:r>
            <a:r>
              <a:rPr lang="ko-KR" altLang="en-US" dirty="0"/>
              <a:t>운동의 개요</a:t>
            </a:r>
            <a:endParaRPr lang="en-US" dirty="0"/>
          </a:p>
        </p:txBody>
      </p:sp>
      <p:sp>
        <p:nvSpPr>
          <p:cNvPr id="3" name="Content Placeholder 2"/>
          <p:cNvSpPr>
            <a:spLocks noGrp="1"/>
          </p:cNvSpPr>
          <p:nvPr>
            <p:ph idx="1"/>
          </p:nvPr>
        </p:nvSpPr>
        <p:spPr>
          <a:xfrm>
            <a:off x="913795" y="1732448"/>
            <a:ext cx="10353762" cy="4871551"/>
          </a:xfrm>
        </p:spPr>
        <p:txBody>
          <a:bodyPr>
            <a:normAutofit/>
          </a:bodyPr>
          <a:lstStyle/>
          <a:p>
            <a:r>
              <a:rPr lang="en-US" sz="3200" dirty="0"/>
              <a:t> </a:t>
            </a:r>
            <a:r>
              <a:rPr lang="ko-KR" altLang="en-US" sz="3200" b="1" dirty="0"/>
              <a:t>대한민국의 뿌리</a:t>
            </a:r>
            <a:endParaRPr lang="en-US" altLang="ko-KR" sz="3200" b="1" dirty="0"/>
          </a:p>
          <a:p>
            <a:pPr lvl="1">
              <a:buFont typeface="Arial" panose="020B0604020202020204" pitchFamily="34" charset="0"/>
              <a:buChar char="•"/>
            </a:pPr>
            <a:r>
              <a:rPr lang="ko-KR" altLang="en-US" sz="3200" dirty="0"/>
              <a:t>일본 제국의 한반도 강점에 대한 저항</a:t>
            </a:r>
            <a:endParaRPr lang="en-US" altLang="ko-KR" sz="3200" dirty="0"/>
          </a:p>
          <a:p>
            <a:pPr lvl="1">
              <a:buFont typeface="Arial" panose="020B0604020202020204" pitchFamily="34" charset="0"/>
              <a:buChar char="•"/>
            </a:pPr>
            <a:r>
              <a:rPr lang="ko-KR" altLang="en-US" sz="3200" dirty="0"/>
              <a:t>시민들의 자발적 참여</a:t>
            </a:r>
            <a:endParaRPr lang="en-US" altLang="ko-KR" sz="3200" dirty="0"/>
          </a:p>
          <a:p>
            <a:pPr lvl="1">
              <a:buFont typeface="Arial" panose="020B0604020202020204" pitchFamily="34" charset="0"/>
              <a:buChar char="•"/>
            </a:pPr>
            <a:r>
              <a:rPr lang="ko-KR" altLang="en-US" sz="3200" dirty="0"/>
              <a:t>한민족 최대 규모의 독립운동</a:t>
            </a:r>
            <a:endParaRPr lang="en-US" altLang="ko-KR" sz="3200" dirty="0"/>
          </a:p>
          <a:p>
            <a:r>
              <a:rPr lang="en-US" sz="3200" dirty="0"/>
              <a:t> </a:t>
            </a:r>
            <a:r>
              <a:rPr lang="ko-KR" altLang="en-US" sz="3200" b="1" dirty="0"/>
              <a:t>대한민국의 정통성 </a:t>
            </a:r>
            <a:endParaRPr lang="en-US" altLang="ko-KR" sz="3200" b="1" dirty="0"/>
          </a:p>
          <a:p>
            <a:pPr lvl="1">
              <a:buFont typeface="Arial" panose="020B0604020202020204" pitchFamily="34" charset="0"/>
              <a:buChar char="•"/>
            </a:pPr>
            <a:r>
              <a:rPr lang="ko-KR" altLang="en-US" sz="3000" dirty="0"/>
              <a:t>대한민국 임시정부 수립의 계기</a:t>
            </a:r>
            <a:endParaRPr lang="en-US" altLang="ko-KR" sz="3000" dirty="0"/>
          </a:p>
          <a:p>
            <a:pPr lvl="1">
              <a:buFont typeface="Arial" panose="020B0604020202020204" pitchFamily="34" charset="0"/>
              <a:buChar char="•"/>
            </a:pPr>
            <a:r>
              <a:rPr lang="ko-KR" altLang="en-US" sz="3000" dirty="0"/>
              <a:t>대한민국 연호는 </a:t>
            </a:r>
            <a:r>
              <a:rPr lang="en-US" altLang="ko-KR" sz="3000" dirty="0"/>
              <a:t>1919</a:t>
            </a:r>
            <a:r>
              <a:rPr lang="ko-KR" altLang="en-US" sz="3000" dirty="0"/>
              <a:t>년을 원년으로 삼고 있음</a:t>
            </a:r>
            <a:endParaRPr lang="en-US" sz="3000" dirty="0"/>
          </a:p>
        </p:txBody>
      </p:sp>
      <p:pic>
        <p:nvPicPr>
          <p:cNvPr id="4" name="Recorded Sound">
            <a:hlinkClick r:id="" action="ppaction://media"/>
            <a:extLst>
              <a:ext uri="{FF2B5EF4-FFF2-40B4-BE49-F238E27FC236}">
                <a16:creationId xmlns:a16="http://schemas.microsoft.com/office/drawing/2014/main" id="{0C474D23-EEA6-4242-9B6C-48902B08B2B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8722" y="6299199"/>
            <a:ext cx="304800" cy="304800"/>
          </a:xfrm>
          <a:prstGeom prst="rect">
            <a:avLst/>
          </a:prstGeom>
        </p:spPr>
      </p:pic>
    </p:spTree>
    <p:extLst>
      <p:ext uri="{BB962C8B-B14F-4D97-AF65-F5344CB8AC3E}">
        <p14:creationId xmlns:p14="http://schemas.microsoft.com/office/powerpoint/2010/main" val="1296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031" y="230737"/>
            <a:ext cx="11091939" cy="970450"/>
          </a:xfrm>
        </p:spPr>
        <p:txBody>
          <a:bodyPr>
            <a:normAutofit/>
          </a:bodyPr>
          <a:lstStyle/>
          <a:p>
            <a:r>
              <a:rPr lang="ko-KR" altLang="en-US" dirty="0"/>
              <a:t>독립운동가들</a:t>
            </a:r>
            <a:endParaRPr lang="en-US" dirty="0"/>
          </a:p>
        </p:txBody>
      </p:sp>
      <p:pic>
        <p:nvPicPr>
          <p:cNvPr id="4" name="Picture 3"/>
          <p:cNvPicPr>
            <a:picLocks/>
          </p:cNvPicPr>
          <p:nvPr/>
        </p:nvPicPr>
        <p:blipFill>
          <a:blip r:embed="rId5">
            <a:extLst>
              <a:ext uri="{28A0092B-C50C-407E-A947-70E740481C1C}">
                <a14:useLocalDpi xmlns:a14="http://schemas.microsoft.com/office/drawing/2010/main" val="0"/>
              </a:ext>
            </a:extLst>
          </a:blip>
          <a:stretch>
            <a:fillRect/>
          </a:stretch>
        </p:blipFill>
        <p:spPr>
          <a:xfrm>
            <a:off x="5174059" y="1680400"/>
            <a:ext cx="6858000" cy="5029200"/>
          </a:xfrm>
          <a:prstGeom prst="rect">
            <a:avLst/>
          </a:prstGeom>
          <a:ln w="127000">
            <a:solidFill>
              <a:schemeClr val="bg1"/>
            </a:solidFill>
          </a:ln>
        </p:spPr>
      </p:pic>
      <p:sp>
        <p:nvSpPr>
          <p:cNvPr id="6" name="Content Placeholder 2"/>
          <p:cNvSpPr txBox="1">
            <a:spLocks/>
          </p:cNvSpPr>
          <p:nvPr/>
        </p:nvSpPr>
        <p:spPr>
          <a:xfrm>
            <a:off x="436274" y="1850982"/>
            <a:ext cx="3973166"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lgn="ctr">
              <a:lnSpc>
                <a:spcPct val="150000"/>
              </a:lnSpc>
              <a:buFont typeface="Wingdings 2" charset="2"/>
              <a:buNone/>
            </a:pPr>
            <a:r>
              <a:rPr lang="ko-KR" altLang="en-US" sz="3600" b="1" dirty="0"/>
              <a:t>민족 대표자 </a:t>
            </a:r>
            <a:r>
              <a:rPr lang="en-US" altLang="ko-KR" sz="3600" b="1" dirty="0"/>
              <a:t>33</a:t>
            </a:r>
            <a:r>
              <a:rPr lang="ko-KR" altLang="en-US" sz="3600" b="1" dirty="0"/>
              <a:t>인</a:t>
            </a:r>
            <a:endParaRPr lang="en-US" altLang="ko-KR" sz="3600" b="1" dirty="0"/>
          </a:p>
          <a:p>
            <a:pPr>
              <a:lnSpc>
                <a:spcPct val="150000"/>
              </a:lnSpc>
              <a:buFont typeface="Arial" panose="020B0604020202020204" pitchFamily="34" charset="0"/>
              <a:buChar char="•"/>
            </a:pPr>
            <a:r>
              <a:rPr lang="ko-KR" altLang="en-US" sz="2800" dirty="0"/>
              <a:t>각 종교계 대표자들</a:t>
            </a:r>
            <a:endParaRPr lang="en-US" altLang="ko-KR" sz="2800" dirty="0"/>
          </a:p>
          <a:p>
            <a:pPr>
              <a:lnSpc>
                <a:spcPct val="150000"/>
              </a:lnSpc>
              <a:buFont typeface="Arial" panose="020B0604020202020204" pitchFamily="34" charset="0"/>
              <a:buChar char="•"/>
            </a:pPr>
            <a:r>
              <a:rPr lang="ko-KR" altLang="en-US" sz="2800" dirty="0"/>
              <a:t>독립선언서에 서명을 하고 낭독함</a:t>
            </a:r>
            <a:endParaRPr lang="en-US" altLang="ko-KR" sz="2800" dirty="0"/>
          </a:p>
        </p:txBody>
      </p:sp>
      <p:pic>
        <p:nvPicPr>
          <p:cNvPr id="3" name="4">
            <a:hlinkClick r:id="" action="ppaction://media"/>
            <a:extLst>
              <a:ext uri="{FF2B5EF4-FFF2-40B4-BE49-F238E27FC236}">
                <a16:creationId xmlns:a16="http://schemas.microsoft.com/office/drawing/2014/main" id="{A5573AD9-212C-4396-9CEB-886B2182BAB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9941" y="6404800"/>
            <a:ext cx="304800" cy="304800"/>
          </a:xfrm>
          <a:prstGeom prst="rect">
            <a:avLst/>
          </a:prstGeom>
        </p:spPr>
      </p:pic>
    </p:spTree>
    <p:extLst>
      <p:ext uri="{BB962C8B-B14F-4D97-AF65-F5344CB8AC3E}">
        <p14:creationId xmlns:p14="http://schemas.microsoft.com/office/powerpoint/2010/main" val="381688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6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2242903"/>
            <a:ext cx="5705108" cy="4478104"/>
          </a:xfrm>
        </p:spPr>
        <p:txBody>
          <a:bodyPr>
            <a:normAutofit/>
          </a:bodyPr>
          <a:lstStyle/>
          <a:p>
            <a:pPr>
              <a:lnSpc>
                <a:spcPct val="150000"/>
              </a:lnSpc>
              <a:buFont typeface="Arial" panose="020B0604020202020204" pitchFamily="34" charset="0"/>
              <a:buChar char="•"/>
            </a:pPr>
            <a:r>
              <a:rPr lang="ko-KR" altLang="en-US" sz="2800" dirty="0"/>
              <a:t>항일 의병장 겸 정치 사상사</a:t>
            </a:r>
            <a:endParaRPr lang="en-US" altLang="ko-KR" sz="2800" dirty="0"/>
          </a:p>
          <a:p>
            <a:pPr>
              <a:lnSpc>
                <a:spcPct val="150000"/>
              </a:lnSpc>
              <a:spcBef>
                <a:spcPts val="0"/>
              </a:spcBef>
              <a:spcAft>
                <a:spcPts val="0"/>
              </a:spcAft>
              <a:buFont typeface="Arial" panose="020B0604020202020204" pitchFamily="34" charset="0"/>
              <a:buChar char="•"/>
            </a:pPr>
            <a:r>
              <a:rPr lang="ko-KR" altLang="en-US" sz="2800" dirty="0"/>
              <a:t>일본의 초대 한국통감 </a:t>
            </a:r>
            <a:endParaRPr lang="en-US" altLang="ko-KR" sz="2800" dirty="0"/>
          </a:p>
          <a:p>
            <a:pPr marL="36900" indent="0">
              <a:lnSpc>
                <a:spcPct val="150000"/>
              </a:lnSpc>
              <a:spcBef>
                <a:spcPts val="0"/>
              </a:spcBef>
              <a:spcAft>
                <a:spcPts val="0"/>
              </a:spcAft>
              <a:buNone/>
            </a:pPr>
            <a:r>
              <a:rPr lang="en-US" altLang="ko-KR" sz="2800" dirty="0"/>
              <a:t>    </a:t>
            </a:r>
            <a:r>
              <a:rPr lang="ko-KR" altLang="en-US" sz="2800" dirty="0"/>
              <a:t>이토 히로부미를 </a:t>
            </a:r>
            <a:endParaRPr lang="en-US" altLang="ko-KR" sz="2800" dirty="0"/>
          </a:p>
          <a:p>
            <a:pPr marL="36900" indent="0">
              <a:lnSpc>
                <a:spcPct val="150000"/>
              </a:lnSpc>
              <a:spcBef>
                <a:spcPts val="0"/>
              </a:spcBef>
              <a:spcAft>
                <a:spcPts val="0"/>
              </a:spcAft>
              <a:buNone/>
            </a:pPr>
            <a:r>
              <a:rPr lang="en-US" altLang="ko-KR" sz="2800" dirty="0"/>
              <a:t>    </a:t>
            </a:r>
            <a:r>
              <a:rPr lang="ko-KR" altLang="en-US" sz="2800" dirty="0"/>
              <a:t>만주 하얼빈 역에서 암살하였음</a:t>
            </a:r>
            <a:endParaRPr lang="en-US" altLang="ko-KR" sz="2800" dirty="0"/>
          </a:p>
          <a:p>
            <a:pPr>
              <a:lnSpc>
                <a:spcPct val="150000"/>
              </a:lnSpc>
              <a:buFont typeface="Arial" panose="020B0604020202020204" pitchFamily="34" charset="0"/>
              <a:buChar char="•"/>
            </a:pPr>
            <a:r>
              <a:rPr lang="ko-KR" altLang="en-US" sz="2800" dirty="0"/>
              <a:t>만주의 여순</a:t>
            </a:r>
            <a:r>
              <a:rPr lang="en-US" altLang="ko-KR" sz="2800" dirty="0"/>
              <a:t>(</a:t>
            </a:r>
            <a:r>
              <a:rPr lang="ko-KR" altLang="en-US" sz="2800" dirty="0"/>
              <a:t>뤼순</a:t>
            </a:r>
            <a:r>
              <a:rPr lang="en-US" altLang="ko-KR" sz="2800" dirty="0"/>
              <a:t>) </a:t>
            </a:r>
            <a:r>
              <a:rPr lang="ko-KR" altLang="en-US" sz="2800" dirty="0"/>
              <a:t>감옥에서 순국</a:t>
            </a:r>
            <a:endParaRPr lang="en-US" altLang="ko-KR" sz="2800" dirty="0"/>
          </a:p>
        </p:txBody>
      </p:sp>
      <p:sp>
        <p:nvSpPr>
          <p:cNvPr id="4" name="Title 3"/>
          <p:cNvSpPr>
            <a:spLocks noGrp="1"/>
          </p:cNvSpPr>
          <p:nvPr>
            <p:ph type="title"/>
          </p:nvPr>
        </p:nvSpPr>
        <p:spPr>
          <a:xfrm>
            <a:off x="685192" y="290004"/>
            <a:ext cx="3912208" cy="1758930"/>
          </a:xfrm>
        </p:spPr>
        <p:txBody>
          <a:bodyPr>
            <a:normAutofit/>
          </a:bodyPr>
          <a:lstStyle/>
          <a:p>
            <a:pPr algn="l"/>
            <a:r>
              <a:rPr lang="ko-KR" altLang="en-US" dirty="0"/>
              <a:t>안중근 의사</a:t>
            </a:r>
            <a:br>
              <a:rPr lang="en-US" altLang="ko-KR" dirty="0"/>
            </a:br>
            <a:r>
              <a:rPr lang="en-US" altLang="ko-KR" sz="4400" dirty="0"/>
              <a:t>(1879-1910)</a:t>
            </a:r>
            <a:endParaRPr lang="en-US" sz="4400" dirty="0"/>
          </a:p>
        </p:txBody>
      </p:sp>
      <p:pic>
        <p:nvPicPr>
          <p:cNvPr id="5" name="Picture 4"/>
          <p:cNvPicPr>
            <a:picLocks/>
          </p:cNvPicPr>
          <p:nvPr/>
        </p:nvPicPr>
        <p:blipFill>
          <a:blip r:embed="rId5">
            <a:extLst>
              <a:ext uri="{28A0092B-C50C-407E-A947-70E740481C1C}">
                <a14:useLocalDpi xmlns:a14="http://schemas.microsoft.com/office/drawing/2010/main" val="0"/>
              </a:ext>
            </a:extLst>
          </a:blip>
          <a:stretch>
            <a:fillRect/>
          </a:stretch>
        </p:blipFill>
        <p:spPr>
          <a:xfrm>
            <a:off x="6558704" y="137160"/>
            <a:ext cx="5486400" cy="6583680"/>
          </a:xfrm>
          <a:prstGeom prst="rect">
            <a:avLst/>
          </a:prstGeom>
          <a:ln w="127000">
            <a:solidFill>
              <a:schemeClr val="bg1"/>
            </a:solidFill>
          </a:ln>
        </p:spPr>
      </p:pic>
      <p:pic>
        <p:nvPicPr>
          <p:cNvPr id="6" name="5">
            <a:hlinkClick r:id="" action="ppaction://media"/>
            <a:extLst>
              <a:ext uri="{FF2B5EF4-FFF2-40B4-BE49-F238E27FC236}">
                <a16:creationId xmlns:a16="http://schemas.microsoft.com/office/drawing/2014/main" id="{00B7F0DC-2CC1-43BB-BB28-9DD2BD1EBF0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87260" y="6174544"/>
            <a:ext cx="304800" cy="304800"/>
          </a:xfrm>
          <a:prstGeom prst="rect">
            <a:avLst/>
          </a:prstGeom>
        </p:spPr>
      </p:pic>
    </p:spTree>
    <p:extLst>
      <p:ext uri="{BB962C8B-B14F-4D97-AF65-F5344CB8AC3E}">
        <p14:creationId xmlns:p14="http://schemas.microsoft.com/office/powerpoint/2010/main" val="245188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93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2242903"/>
            <a:ext cx="6034292" cy="4478104"/>
          </a:xfrm>
        </p:spPr>
        <p:txBody>
          <a:bodyPr>
            <a:normAutofit/>
          </a:bodyPr>
          <a:lstStyle/>
          <a:p>
            <a:pPr>
              <a:lnSpc>
                <a:spcPct val="120000"/>
              </a:lnSpc>
              <a:buFont typeface="Arial" panose="020B0604020202020204" pitchFamily="34" charset="0"/>
              <a:buChar char="•"/>
            </a:pPr>
            <a:r>
              <a:rPr lang="ko-KR" altLang="en-US" sz="2800" dirty="0"/>
              <a:t>일제강점기 독립운동가</a:t>
            </a:r>
            <a:r>
              <a:rPr lang="en-US" altLang="ko-KR" sz="2800" dirty="0"/>
              <a:t>, </a:t>
            </a:r>
            <a:r>
              <a:rPr lang="ko-KR" altLang="en-US" sz="2800" dirty="0"/>
              <a:t>교육자</a:t>
            </a:r>
            <a:r>
              <a:rPr lang="en-US" altLang="ko-KR" sz="2800" dirty="0"/>
              <a:t>, </a:t>
            </a:r>
            <a:r>
              <a:rPr lang="ko-KR" altLang="en-US" sz="2800" dirty="0"/>
              <a:t>정치가</a:t>
            </a:r>
            <a:endParaRPr lang="en-US" altLang="ko-KR" sz="2800" dirty="0"/>
          </a:p>
          <a:p>
            <a:pPr>
              <a:lnSpc>
                <a:spcPct val="120000"/>
              </a:lnSpc>
              <a:buFont typeface="Arial" panose="020B0604020202020204" pitchFamily="34" charset="0"/>
              <a:buChar char="•"/>
            </a:pPr>
            <a:r>
              <a:rPr lang="ko-KR" altLang="en-US" sz="2800" dirty="0"/>
              <a:t>미국 이민 </a:t>
            </a:r>
            <a:endParaRPr lang="en-US" altLang="ko-KR" sz="2800" dirty="0"/>
          </a:p>
          <a:p>
            <a:pPr>
              <a:lnSpc>
                <a:spcPct val="120000"/>
              </a:lnSpc>
              <a:spcBef>
                <a:spcPts val="0"/>
              </a:spcBef>
              <a:spcAft>
                <a:spcPts val="0"/>
              </a:spcAft>
              <a:buFont typeface="Arial" panose="020B0604020202020204" pitchFamily="34" charset="0"/>
              <a:buChar char="•"/>
            </a:pPr>
            <a:r>
              <a:rPr lang="ko-KR" altLang="en-US" sz="2800" dirty="0"/>
              <a:t>샌프란시스코에서 </a:t>
            </a:r>
            <a:endParaRPr lang="en-US" altLang="ko-KR" sz="2800" dirty="0"/>
          </a:p>
          <a:p>
            <a:pPr marL="36900" indent="0">
              <a:lnSpc>
                <a:spcPct val="120000"/>
              </a:lnSpc>
              <a:spcBef>
                <a:spcPts val="0"/>
              </a:spcBef>
              <a:spcAft>
                <a:spcPts val="0"/>
              </a:spcAft>
              <a:buNone/>
            </a:pPr>
            <a:r>
              <a:rPr lang="en-US" altLang="ko-KR" sz="2800" dirty="0"/>
              <a:t>    </a:t>
            </a:r>
            <a:r>
              <a:rPr lang="ko-KR" altLang="en-US" sz="2800" dirty="0"/>
              <a:t>흥사단 </a:t>
            </a:r>
            <a:r>
              <a:rPr lang="en-US" altLang="ko-KR" sz="2800" dirty="0"/>
              <a:t>(Young Korean Academy) </a:t>
            </a:r>
          </a:p>
          <a:p>
            <a:pPr marL="36900" indent="0">
              <a:lnSpc>
                <a:spcPct val="120000"/>
              </a:lnSpc>
              <a:spcBef>
                <a:spcPts val="0"/>
              </a:spcBef>
              <a:spcAft>
                <a:spcPts val="0"/>
              </a:spcAft>
              <a:buNone/>
            </a:pPr>
            <a:r>
              <a:rPr lang="en-US" altLang="ko-KR" sz="2800" dirty="0"/>
              <a:t>    </a:t>
            </a:r>
            <a:r>
              <a:rPr lang="ko-KR" altLang="en-US" sz="2800" dirty="0"/>
              <a:t>창설</a:t>
            </a:r>
            <a:endParaRPr lang="en-US" altLang="ko-KR" sz="2800" dirty="0"/>
          </a:p>
          <a:p>
            <a:pPr>
              <a:lnSpc>
                <a:spcPct val="120000"/>
              </a:lnSpc>
              <a:buFont typeface="Arial" panose="020B0604020202020204" pitchFamily="34" charset="0"/>
              <a:buChar char="•"/>
            </a:pPr>
            <a:r>
              <a:rPr lang="ko-KR" altLang="en-US" sz="2800" dirty="0"/>
              <a:t>대한민국 임시정부 국무총리 역임</a:t>
            </a:r>
            <a:endParaRPr lang="en-US" altLang="ko-KR" sz="2800" dirty="0"/>
          </a:p>
        </p:txBody>
      </p:sp>
      <p:sp>
        <p:nvSpPr>
          <p:cNvPr id="4" name="Title 3"/>
          <p:cNvSpPr>
            <a:spLocks noGrp="1"/>
          </p:cNvSpPr>
          <p:nvPr>
            <p:ph type="title"/>
          </p:nvPr>
        </p:nvSpPr>
        <p:spPr>
          <a:xfrm>
            <a:off x="685192" y="290004"/>
            <a:ext cx="3912208" cy="1758930"/>
          </a:xfrm>
        </p:spPr>
        <p:txBody>
          <a:bodyPr>
            <a:normAutofit/>
          </a:bodyPr>
          <a:lstStyle/>
          <a:p>
            <a:pPr algn="l"/>
            <a:r>
              <a:rPr lang="ko-KR" altLang="en-US" dirty="0"/>
              <a:t>안창호 지사</a:t>
            </a:r>
            <a:br>
              <a:rPr lang="en-US" altLang="ko-KR" dirty="0"/>
            </a:br>
            <a:r>
              <a:rPr lang="en-US" altLang="ko-KR" sz="4400" dirty="0"/>
              <a:t>(1878-1938)</a:t>
            </a:r>
            <a:endParaRPr lang="en-US" sz="4400" dirty="0"/>
          </a:p>
        </p:txBody>
      </p:sp>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4355" r="14345"/>
          <a:stretch/>
        </p:blipFill>
        <p:spPr>
          <a:xfrm>
            <a:off x="6739467" y="137327"/>
            <a:ext cx="5317067" cy="6583680"/>
          </a:xfrm>
          <a:prstGeom prst="rect">
            <a:avLst/>
          </a:prstGeom>
          <a:ln w="127000">
            <a:solidFill>
              <a:schemeClr val="bg1"/>
            </a:solidFill>
          </a:ln>
        </p:spPr>
      </p:pic>
      <p:pic>
        <p:nvPicPr>
          <p:cNvPr id="2" name="6">
            <a:hlinkClick r:id="" action="ppaction://media"/>
            <a:extLst>
              <a:ext uri="{FF2B5EF4-FFF2-40B4-BE49-F238E27FC236}">
                <a16:creationId xmlns:a16="http://schemas.microsoft.com/office/drawing/2014/main" id="{B6096B3A-D3E8-4D7B-B9EA-7E112B18965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4145" y="6383077"/>
            <a:ext cx="304800" cy="304800"/>
          </a:xfrm>
          <a:prstGeom prst="rect">
            <a:avLst/>
          </a:prstGeom>
        </p:spPr>
      </p:pic>
    </p:spTree>
    <p:extLst>
      <p:ext uri="{BB962C8B-B14F-4D97-AF65-F5344CB8AC3E}">
        <p14:creationId xmlns:p14="http://schemas.microsoft.com/office/powerpoint/2010/main" val="243298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2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2242903"/>
            <a:ext cx="5546273" cy="3243497"/>
          </a:xfrm>
        </p:spPr>
        <p:txBody>
          <a:bodyPr>
            <a:normAutofit/>
          </a:bodyPr>
          <a:lstStyle/>
          <a:p>
            <a:pPr>
              <a:lnSpc>
                <a:spcPct val="150000"/>
              </a:lnSpc>
              <a:buFont typeface="Arial" panose="020B0604020202020204" pitchFamily="34" charset="0"/>
              <a:buChar char="•"/>
            </a:pPr>
            <a:r>
              <a:rPr lang="ko-KR" altLang="en-US" sz="2800" dirty="0"/>
              <a:t>일제강점기 독립운동가</a:t>
            </a:r>
            <a:endParaRPr lang="en-US" altLang="ko-KR" sz="2800" dirty="0"/>
          </a:p>
          <a:p>
            <a:pPr>
              <a:lnSpc>
                <a:spcPct val="150000"/>
              </a:lnSpc>
              <a:buFont typeface="Arial" panose="020B0604020202020204" pitchFamily="34" charset="0"/>
              <a:buChar char="•"/>
            </a:pPr>
            <a:r>
              <a:rPr lang="ko-KR" altLang="en-US" sz="2800" dirty="0"/>
              <a:t>대한민국의 종교인</a:t>
            </a:r>
            <a:r>
              <a:rPr lang="en-US" altLang="ko-KR" sz="2800" dirty="0"/>
              <a:t>, </a:t>
            </a:r>
            <a:r>
              <a:rPr lang="ko-KR" altLang="en-US" sz="2800" dirty="0"/>
              <a:t>교육자</a:t>
            </a:r>
            <a:r>
              <a:rPr lang="en-US" altLang="ko-KR" sz="2800" dirty="0"/>
              <a:t>, </a:t>
            </a:r>
            <a:r>
              <a:rPr lang="ko-KR" altLang="en-US" sz="2800" dirty="0"/>
              <a:t>통일운동가</a:t>
            </a:r>
            <a:r>
              <a:rPr lang="en-US" altLang="ko-KR" sz="2800" dirty="0"/>
              <a:t>, </a:t>
            </a:r>
            <a:r>
              <a:rPr lang="ko-KR" altLang="en-US" sz="2800" dirty="0"/>
              <a:t>정치인</a:t>
            </a:r>
            <a:endParaRPr lang="en-US" altLang="ko-KR" sz="2800" dirty="0"/>
          </a:p>
          <a:p>
            <a:pPr>
              <a:lnSpc>
                <a:spcPct val="150000"/>
              </a:lnSpc>
              <a:buFont typeface="Arial" panose="020B0604020202020204" pitchFamily="34" charset="0"/>
              <a:buChar char="•"/>
            </a:pPr>
            <a:r>
              <a:rPr lang="ko-KR" altLang="en-US" sz="2800" dirty="0">
                <a:latin typeface="맑은 고딕" panose="020B0503020000020004" pitchFamily="50" charset="-127"/>
                <a:ea typeface="맑은 고딕" panose="020B0503020000020004" pitchFamily="50" charset="-127"/>
              </a:rPr>
              <a:t>대한민국 임시정부 주석 역임</a:t>
            </a:r>
            <a:endParaRPr lang="en-US" sz="2800" dirty="0">
              <a:latin typeface="맑은 고딕" panose="020B0503020000020004" pitchFamily="50" charset="-127"/>
              <a:ea typeface="맑은 고딕" panose="020B0503020000020004" pitchFamily="50" charset="-127"/>
            </a:endParaRPr>
          </a:p>
        </p:txBody>
      </p:sp>
      <p:sp>
        <p:nvSpPr>
          <p:cNvPr id="4" name="Title 3"/>
          <p:cNvSpPr>
            <a:spLocks noGrp="1"/>
          </p:cNvSpPr>
          <p:nvPr>
            <p:ph type="title"/>
          </p:nvPr>
        </p:nvSpPr>
        <p:spPr>
          <a:xfrm>
            <a:off x="685192" y="290004"/>
            <a:ext cx="3912208" cy="1758930"/>
          </a:xfrm>
        </p:spPr>
        <p:txBody>
          <a:bodyPr>
            <a:normAutofit/>
          </a:bodyPr>
          <a:lstStyle/>
          <a:p>
            <a:pPr algn="l"/>
            <a:r>
              <a:rPr lang="ko-KR" altLang="en-US" dirty="0"/>
              <a:t>백범 김구</a:t>
            </a:r>
            <a:br>
              <a:rPr lang="en-US" altLang="ko-KR" dirty="0"/>
            </a:br>
            <a:r>
              <a:rPr lang="en-US" altLang="ko-KR" sz="4400" dirty="0"/>
              <a:t>(1876-1949)</a:t>
            </a:r>
            <a:endParaRPr lang="en-US" sz="4400" dirty="0"/>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3201" y="137160"/>
            <a:ext cx="5497854" cy="6583680"/>
          </a:xfrm>
          <a:prstGeom prst="rect">
            <a:avLst/>
          </a:prstGeom>
          <a:ln w="127000">
            <a:solidFill>
              <a:schemeClr val="bg1"/>
            </a:solidFill>
          </a:ln>
        </p:spPr>
      </p:pic>
      <p:pic>
        <p:nvPicPr>
          <p:cNvPr id="2" name="7">
            <a:hlinkClick r:id="" action="ppaction://media"/>
            <a:extLst>
              <a:ext uri="{FF2B5EF4-FFF2-40B4-BE49-F238E27FC236}">
                <a16:creationId xmlns:a16="http://schemas.microsoft.com/office/drawing/2014/main" id="{34C9580B-A63D-4792-AF66-52BCC2A92C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0945" y="6353092"/>
            <a:ext cx="304800" cy="304800"/>
          </a:xfrm>
          <a:prstGeom prst="rect">
            <a:avLst/>
          </a:prstGeom>
        </p:spPr>
      </p:pic>
    </p:spTree>
    <p:extLst>
      <p:ext uri="{BB962C8B-B14F-4D97-AF65-F5344CB8AC3E}">
        <p14:creationId xmlns:p14="http://schemas.microsoft.com/office/powerpoint/2010/main" val="364598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1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2242903"/>
            <a:ext cx="5224539" cy="4478104"/>
          </a:xfrm>
        </p:spPr>
        <p:txBody>
          <a:bodyPr>
            <a:normAutofit/>
          </a:bodyPr>
          <a:lstStyle/>
          <a:p>
            <a:pPr>
              <a:lnSpc>
                <a:spcPct val="150000"/>
              </a:lnSpc>
              <a:buFont typeface="Arial" panose="020B0604020202020204" pitchFamily="34" charset="0"/>
              <a:buChar char="•"/>
            </a:pPr>
            <a:r>
              <a:rPr lang="ko-KR" altLang="en-US" sz="2800" dirty="0"/>
              <a:t>일제강점기 독립운동가</a:t>
            </a:r>
            <a:endParaRPr lang="en-US" altLang="ko-KR" sz="2800" dirty="0"/>
          </a:p>
          <a:p>
            <a:pPr>
              <a:lnSpc>
                <a:spcPct val="150000"/>
              </a:lnSpc>
              <a:buFont typeface="Arial" panose="020B0604020202020204" pitchFamily="34" charset="0"/>
              <a:buChar char="•"/>
            </a:pPr>
            <a:r>
              <a:rPr lang="en-US" altLang="ko-KR" sz="2800" dirty="0"/>
              <a:t>1932</a:t>
            </a:r>
            <a:r>
              <a:rPr lang="ko-KR" altLang="en-US" sz="2800" dirty="0"/>
              <a:t>년 상해 홍커우 공원에서 열린 일본 천장절 및 전승 기념식에서 폭탄을 투척하는 의거를 성공시킴</a:t>
            </a:r>
            <a:endParaRPr lang="en-US" altLang="ko-KR" sz="2800" dirty="0"/>
          </a:p>
        </p:txBody>
      </p:sp>
      <p:sp>
        <p:nvSpPr>
          <p:cNvPr id="4" name="Title 3"/>
          <p:cNvSpPr>
            <a:spLocks noGrp="1"/>
          </p:cNvSpPr>
          <p:nvPr>
            <p:ph type="title"/>
          </p:nvPr>
        </p:nvSpPr>
        <p:spPr>
          <a:xfrm>
            <a:off x="685192" y="290004"/>
            <a:ext cx="3912208" cy="1758930"/>
          </a:xfrm>
        </p:spPr>
        <p:txBody>
          <a:bodyPr>
            <a:normAutofit/>
          </a:bodyPr>
          <a:lstStyle/>
          <a:p>
            <a:pPr algn="l"/>
            <a:r>
              <a:rPr lang="ko-KR" altLang="en-US" dirty="0"/>
              <a:t>윤봉길 의사</a:t>
            </a:r>
            <a:br>
              <a:rPr lang="en-US" altLang="ko-KR" dirty="0"/>
            </a:br>
            <a:r>
              <a:rPr lang="en-US" altLang="ko-KR" sz="4400" dirty="0"/>
              <a:t>(1908-1932)</a:t>
            </a:r>
            <a:endParaRPr lang="en-US" sz="4400" dirty="0"/>
          </a:p>
        </p:txBody>
      </p:sp>
      <p:pic>
        <p:nvPicPr>
          <p:cNvPr id="2" name="Picture 1"/>
          <p:cNvPicPr>
            <a:picLocks/>
          </p:cNvPicPr>
          <p:nvPr/>
        </p:nvPicPr>
        <p:blipFill>
          <a:blip r:embed="rId5">
            <a:extLst>
              <a:ext uri="{28A0092B-C50C-407E-A947-70E740481C1C}">
                <a14:useLocalDpi xmlns:a14="http://schemas.microsoft.com/office/drawing/2010/main" val="0"/>
              </a:ext>
            </a:extLst>
          </a:blip>
          <a:stretch>
            <a:fillRect/>
          </a:stretch>
        </p:blipFill>
        <p:spPr>
          <a:xfrm>
            <a:off x="6561136" y="137160"/>
            <a:ext cx="5486400" cy="6583680"/>
          </a:xfrm>
          <a:prstGeom prst="rect">
            <a:avLst/>
          </a:prstGeom>
          <a:ln w="127000">
            <a:solidFill>
              <a:schemeClr val="bg1"/>
            </a:solidFill>
          </a:ln>
        </p:spPr>
      </p:pic>
      <p:pic>
        <p:nvPicPr>
          <p:cNvPr id="5" name="8">
            <a:hlinkClick r:id="" action="ppaction://media"/>
            <a:extLst>
              <a:ext uri="{FF2B5EF4-FFF2-40B4-BE49-F238E27FC236}">
                <a16:creationId xmlns:a16="http://schemas.microsoft.com/office/drawing/2014/main" id="{DB0E397A-3295-40AA-971E-5D80B337B6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4464" y="6416040"/>
            <a:ext cx="304800" cy="304800"/>
          </a:xfrm>
          <a:prstGeom prst="rect">
            <a:avLst/>
          </a:prstGeom>
        </p:spPr>
      </p:pic>
    </p:spTree>
    <p:extLst>
      <p:ext uri="{BB962C8B-B14F-4D97-AF65-F5344CB8AC3E}">
        <p14:creationId xmlns:p14="http://schemas.microsoft.com/office/powerpoint/2010/main" val="185026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5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2242903"/>
            <a:ext cx="5224539" cy="4478104"/>
          </a:xfrm>
        </p:spPr>
        <p:txBody>
          <a:bodyPr>
            <a:normAutofit/>
          </a:bodyPr>
          <a:lstStyle/>
          <a:p>
            <a:pPr>
              <a:lnSpc>
                <a:spcPct val="150000"/>
              </a:lnSpc>
              <a:buFont typeface="Arial" panose="020B0604020202020204" pitchFamily="34" charset="0"/>
              <a:buChar char="•"/>
            </a:pPr>
            <a:r>
              <a:rPr lang="ko-KR" altLang="en-US" sz="2800" dirty="0"/>
              <a:t>일제강점기 독립운동가</a:t>
            </a:r>
            <a:endParaRPr lang="en-US" altLang="ko-KR" sz="2800" dirty="0"/>
          </a:p>
          <a:p>
            <a:pPr>
              <a:lnSpc>
                <a:spcPct val="150000"/>
              </a:lnSpc>
              <a:buFont typeface="Arial" panose="020B0604020202020204" pitchFamily="34" charset="0"/>
              <a:buChar char="•"/>
            </a:pPr>
            <a:r>
              <a:rPr lang="ko-KR" altLang="en-US" sz="2800" dirty="0"/>
              <a:t>이화학당 학생</a:t>
            </a:r>
            <a:endParaRPr lang="en-US" altLang="ko-KR" sz="2800" dirty="0"/>
          </a:p>
          <a:p>
            <a:pPr>
              <a:lnSpc>
                <a:spcPct val="150000"/>
              </a:lnSpc>
              <a:buFont typeface="Arial" panose="020B0604020202020204" pitchFamily="34" charset="0"/>
              <a:buChar char="•"/>
            </a:pPr>
            <a:r>
              <a:rPr lang="en-US" sz="2800" dirty="0">
                <a:latin typeface="맑은 고딕" panose="020B0503020000020004" pitchFamily="50" charset="-127"/>
                <a:ea typeface="맑은 고딕" panose="020B0503020000020004" pitchFamily="50" charset="-127"/>
              </a:rPr>
              <a:t>3·1</a:t>
            </a:r>
            <a:r>
              <a:rPr lang="ko-KR" altLang="en-US" sz="2800" dirty="0">
                <a:latin typeface="맑은 고딕" panose="020B0503020000020004" pitchFamily="50" charset="-127"/>
                <a:ea typeface="맑은 고딕" panose="020B0503020000020004" pitchFamily="50" charset="-127"/>
              </a:rPr>
              <a:t>운동으로 휴교령이 떨어지자 고향 천안으로 내려와 만세운동을 주도함</a:t>
            </a:r>
            <a:endParaRPr lang="en-US" sz="2800" dirty="0">
              <a:latin typeface="맑은 고딕" panose="020B0503020000020004" pitchFamily="50" charset="-127"/>
              <a:ea typeface="맑은 고딕" panose="020B0503020000020004" pitchFamily="50" charset="-127"/>
            </a:endParaRPr>
          </a:p>
        </p:txBody>
      </p:sp>
      <p:sp>
        <p:nvSpPr>
          <p:cNvPr id="4" name="Title 3"/>
          <p:cNvSpPr>
            <a:spLocks noGrp="1"/>
          </p:cNvSpPr>
          <p:nvPr>
            <p:ph type="title"/>
          </p:nvPr>
        </p:nvSpPr>
        <p:spPr>
          <a:xfrm>
            <a:off x="685192" y="290004"/>
            <a:ext cx="3912208" cy="1758930"/>
          </a:xfrm>
        </p:spPr>
        <p:txBody>
          <a:bodyPr>
            <a:normAutofit/>
          </a:bodyPr>
          <a:lstStyle/>
          <a:p>
            <a:pPr algn="l"/>
            <a:r>
              <a:rPr lang="ko-KR" altLang="en-US" dirty="0"/>
              <a:t>유관순 열사 </a:t>
            </a:r>
            <a:br>
              <a:rPr lang="en-US" altLang="ko-KR" dirty="0"/>
            </a:br>
            <a:r>
              <a:rPr lang="en-US" altLang="ko-KR" sz="4400" dirty="0"/>
              <a:t>(1902-1920)</a:t>
            </a:r>
            <a:endParaRPr lang="en-US" sz="4400" dirty="0"/>
          </a:p>
        </p:txBody>
      </p:sp>
      <p:pic>
        <p:nvPicPr>
          <p:cNvPr id="2" name="Picture 1"/>
          <p:cNvPicPr>
            <a:picLocks/>
          </p:cNvPicPr>
          <p:nvPr/>
        </p:nvPicPr>
        <p:blipFill rotWithShape="1">
          <a:blip r:embed="rId5">
            <a:extLst>
              <a:ext uri="{28A0092B-C50C-407E-A947-70E740481C1C}">
                <a14:useLocalDpi xmlns:a14="http://schemas.microsoft.com/office/drawing/2010/main" val="0"/>
              </a:ext>
            </a:extLst>
          </a:blip>
          <a:srcRect b="10518"/>
          <a:stretch/>
        </p:blipFill>
        <p:spPr>
          <a:xfrm>
            <a:off x="6112934" y="137327"/>
            <a:ext cx="5943600" cy="6583680"/>
          </a:xfrm>
          <a:prstGeom prst="rect">
            <a:avLst/>
          </a:prstGeom>
          <a:ln w="127000">
            <a:solidFill>
              <a:schemeClr val="bg1"/>
            </a:solidFill>
          </a:ln>
        </p:spPr>
      </p:pic>
      <p:pic>
        <p:nvPicPr>
          <p:cNvPr id="5" name="9">
            <a:hlinkClick r:id="" action="ppaction://media"/>
            <a:extLst>
              <a:ext uri="{FF2B5EF4-FFF2-40B4-BE49-F238E27FC236}">
                <a16:creationId xmlns:a16="http://schemas.microsoft.com/office/drawing/2014/main" id="{50DD1175-5442-4341-A746-01B7D0B7C3A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5466" y="6363198"/>
            <a:ext cx="304800" cy="304800"/>
          </a:xfrm>
          <a:prstGeom prst="rect">
            <a:avLst/>
          </a:prstGeom>
        </p:spPr>
      </p:pic>
    </p:spTree>
    <p:extLst>
      <p:ext uri="{BB962C8B-B14F-4D97-AF65-F5344CB8AC3E}">
        <p14:creationId xmlns:p14="http://schemas.microsoft.com/office/powerpoint/2010/main" val="394611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19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Slate</Template>
  <TotalTime>261</TotalTime>
  <Words>1126</Words>
  <Application>Microsoft Office PowerPoint</Application>
  <PresentationFormat>Widescreen</PresentationFormat>
  <Paragraphs>88</Paragraphs>
  <Slides>15</Slides>
  <Notes>14</Notes>
  <HiddenSlides>0</HiddenSlides>
  <MMClips>15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맑은 고딕</vt:lpstr>
      <vt:lpstr>Arial</vt:lpstr>
      <vt:lpstr>Calibri</vt:lpstr>
      <vt:lpstr>Calibri Light</vt:lpstr>
      <vt:lpstr>Wingdings 2</vt:lpstr>
      <vt:lpstr>Slate</vt:lpstr>
      <vt:lpstr>3·1운동 </vt:lpstr>
      <vt:lpstr>PowerPoint Presentation</vt:lpstr>
      <vt:lpstr>3·1운동의 개요</vt:lpstr>
      <vt:lpstr>독립운동가들</vt:lpstr>
      <vt:lpstr>안중근 의사 (1879-1910)</vt:lpstr>
      <vt:lpstr>안창호 지사 (1878-1938)</vt:lpstr>
      <vt:lpstr>백범 김구 (1876-1949)</vt:lpstr>
      <vt:lpstr>윤봉길 의사 (1908-1932)</vt:lpstr>
      <vt:lpstr>유관순 열사  (1902-1920)</vt:lpstr>
      <vt:lpstr>PowerPoint Presentation</vt:lpstr>
      <vt:lpstr>PowerPoint Presentation</vt:lpstr>
      <vt:lpstr>PowerPoint Presentation</vt:lpstr>
      <vt:lpstr>3·1 절 100주년 기념 영상 ‘감사합니다’</vt:lpstr>
      <vt:lpstr>내가 생각하는 3·1 운동은?</vt:lpstr>
      <vt:lpstr>자료 출처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3·1운동 (고급)</dc:title>
  <dc:creator>Ari Song</dc:creator>
  <cp:lastModifiedBy>EunJung Jung</cp:lastModifiedBy>
  <cp:revision>31</cp:revision>
  <dcterms:created xsi:type="dcterms:W3CDTF">2019-01-05T21:48:55Z</dcterms:created>
  <dcterms:modified xsi:type="dcterms:W3CDTF">2021-02-22T01:59:40Z</dcterms:modified>
</cp:coreProperties>
</file>